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2"/>
  </p:notesMasterIdLst>
  <p:sldIdLst>
    <p:sldId id="256" r:id="rId2"/>
    <p:sldId id="259" r:id="rId3"/>
    <p:sldId id="257" r:id="rId4"/>
    <p:sldId id="264" r:id="rId5"/>
    <p:sldId id="258" r:id="rId6"/>
    <p:sldId id="260" r:id="rId7"/>
    <p:sldId id="261" r:id="rId8"/>
    <p:sldId id="263" r:id="rId9"/>
    <p:sldId id="262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629" autoAdjust="0"/>
  </p:normalViewPr>
  <p:slideViewPr>
    <p:cSldViewPr>
      <p:cViewPr>
        <p:scale>
          <a:sx n="50" d="100"/>
          <a:sy n="50" d="100"/>
        </p:scale>
        <p:origin x="-1710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27707-080B-45FA-B74C-8558CE60017E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2B3D1-C1F8-4A39-9BFE-11B01638C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9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2B3D1-C1F8-4A39-9BFE-11B01638C1A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9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2B3D1-C1F8-4A39-9BFE-11B01638C1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3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2B3D1-C1F8-4A39-9BFE-11B01638C1A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2B3D1-C1F8-4A39-9BFE-11B01638C1A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2B3D1-C1F8-4A39-9BFE-11B01638C1A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39FFEA-512C-487D-A5A9-0BF363790C64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87DC74-C190-423E-9AB6-AD25175480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928670"/>
            <a:ext cx="7386662" cy="1714511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Метод проектов</a:t>
            </a:r>
            <a:br>
              <a:rPr lang="ru-RU" sz="5400" dirty="0" smtClean="0"/>
            </a:br>
            <a:r>
              <a:rPr lang="ru-RU" sz="5400" dirty="0" smtClean="0"/>
              <a:t> в ДОУ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8143932" cy="1928826"/>
          </a:xfrm>
        </p:spPr>
        <p:txBody>
          <a:bodyPr>
            <a:normAutofit/>
          </a:bodyPr>
          <a:lstStyle/>
          <a:p>
            <a:r>
              <a:rPr lang="ru-RU" dirty="0"/>
              <a:t>«Знание только тогда знание, когда оно обретено усилиями своей мысли, а не памятью»</a:t>
            </a:r>
          </a:p>
          <a:p>
            <a:r>
              <a:rPr lang="ru-RU" dirty="0"/>
              <a:t>Л. Н. Толстой</a:t>
            </a:r>
          </a:p>
          <a:p>
            <a:pPr hangingPunct="0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5357826"/>
            <a:ext cx="4943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Воспитатель </a:t>
            </a:r>
            <a:r>
              <a:rPr lang="ru-RU" b="1" dirty="0" err="1" smtClean="0"/>
              <a:t>Липагина</a:t>
            </a:r>
            <a:r>
              <a:rPr lang="ru-RU" b="1" dirty="0" smtClean="0"/>
              <a:t> Наталья Викторовна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6488668"/>
            <a:ext cx="1843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Феодосия</a:t>
            </a:r>
            <a:r>
              <a:rPr lang="ru-RU" b="1" dirty="0" smtClean="0"/>
              <a:t> 2016г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7" name="Рисунок 6" descr="photos0-800x600.jpe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4357694"/>
            <a:ext cx="3047989" cy="2285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500066"/>
            <a:ext cx="8929718" cy="6429396"/>
          </a:xfrm>
        </p:spPr>
        <p:txBody>
          <a:bodyPr>
            <a:noAutofit/>
          </a:bodyPr>
          <a:lstStyle/>
          <a:p>
            <a:pPr marL="137160" indent="0">
              <a:buNone/>
            </a:pPr>
            <a:endParaRPr lang="ru-RU" sz="1600" dirty="0" smtClean="0"/>
          </a:p>
          <a:p>
            <a:pPr marL="137160" indent="0">
              <a:buNone/>
            </a:pPr>
            <a:endParaRPr lang="ru-RU" sz="1600" dirty="0" smtClean="0"/>
          </a:p>
          <a:p>
            <a:pPr marL="137160" indent="0">
              <a:buNone/>
            </a:pPr>
            <a:r>
              <a:rPr lang="ru-RU" sz="1600" dirty="0" smtClean="0"/>
              <a:t>1</a:t>
            </a:r>
            <a:r>
              <a:rPr lang="ru-RU" sz="1600" dirty="0"/>
              <a:t>. </a:t>
            </a:r>
            <a:r>
              <a:rPr lang="ru-RU" sz="1800" dirty="0" err="1" smtClean="0"/>
              <a:t>Веракса</a:t>
            </a:r>
            <a:r>
              <a:rPr lang="ru-RU" sz="1800" dirty="0" smtClean="0"/>
              <a:t> </a:t>
            </a:r>
            <a:r>
              <a:rPr lang="ru-RU" sz="1800" dirty="0"/>
              <a:t>Н. Е., </a:t>
            </a:r>
            <a:r>
              <a:rPr lang="ru-RU" sz="1800" dirty="0" err="1"/>
              <a:t>Веракса</a:t>
            </a:r>
            <a:r>
              <a:rPr lang="ru-RU" sz="1800" dirty="0"/>
              <a:t> А. Н. Проектная деятельность дошкольников. Пособие для педагогов дошкольных учреждений. — М. : Мозаика — Синтез, 2008. — 112 с</a:t>
            </a:r>
            <a:r>
              <a:rPr lang="ru-RU" sz="1800" dirty="0" smtClean="0"/>
              <a:t>. </a:t>
            </a:r>
          </a:p>
          <a:p>
            <a:pPr marL="137160" indent="0">
              <a:buNone/>
            </a:pPr>
            <a:r>
              <a:rPr lang="ru-RU" sz="1800" dirty="0" smtClean="0"/>
              <a:t>2</a:t>
            </a:r>
            <a:r>
              <a:rPr lang="ru-RU" sz="1800" dirty="0"/>
              <a:t>. </a:t>
            </a:r>
            <a:r>
              <a:rPr lang="ru-RU" sz="1800" dirty="0" err="1"/>
              <a:t>Данюкова</a:t>
            </a:r>
            <a:r>
              <a:rPr lang="ru-RU" sz="1800" dirty="0"/>
              <a:t> А. А вы любите проекты? //Обруч. - 2001. - №4</a:t>
            </a:r>
            <a:r>
              <a:rPr lang="ru-RU" sz="1800" dirty="0" smtClean="0"/>
              <a:t>. </a:t>
            </a:r>
          </a:p>
          <a:p>
            <a:pPr marL="137160" indent="0">
              <a:buNone/>
            </a:pPr>
            <a:r>
              <a:rPr lang="ru-RU" sz="1800" dirty="0" smtClean="0"/>
              <a:t>3</a:t>
            </a:r>
            <a:r>
              <a:rPr lang="ru-RU" sz="1800" dirty="0"/>
              <a:t>. Евдокимова Е. С. Проект как мотивация к познанию // Дошкольное воспитание. - 2003. - № 3</a:t>
            </a:r>
            <a:r>
              <a:rPr lang="ru-RU" sz="1800" dirty="0" smtClean="0"/>
              <a:t>. </a:t>
            </a:r>
          </a:p>
          <a:p>
            <a:pPr marL="137160" indent="0">
              <a:buNone/>
            </a:pPr>
            <a:r>
              <a:rPr lang="ru-RU" sz="1800" dirty="0" smtClean="0"/>
              <a:t>4</a:t>
            </a:r>
            <a:r>
              <a:rPr lang="ru-RU" sz="1800" dirty="0"/>
              <a:t>. </a:t>
            </a:r>
            <a:r>
              <a:rPr lang="ru-RU" sz="1800" dirty="0" err="1"/>
              <a:t>Комратова</a:t>
            </a:r>
            <a:r>
              <a:rPr lang="ru-RU" sz="1800" dirty="0"/>
              <a:t> Н. Г. Проектный метод в социокультурном воспитании дошкольников// Дошкольное воспитание. - 2007. - № 1</a:t>
            </a:r>
            <a:r>
              <a:rPr lang="ru-RU" sz="1800" dirty="0" smtClean="0"/>
              <a:t>. </a:t>
            </a:r>
          </a:p>
          <a:p>
            <a:pPr marL="137160" indent="0">
              <a:buNone/>
            </a:pPr>
            <a:r>
              <a:rPr lang="ru-RU" sz="1800" dirty="0" smtClean="0"/>
              <a:t>5</a:t>
            </a:r>
            <a:r>
              <a:rPr lang="ru-RU" sz="1800" dirty="0"/>
              <a:t>. </a:t>
            </a:r>
            <a:r>
              <a:rPr lang="ru-RU" sz="1800" dirty="0" err="1"/>
              <a:t>Комратова</a:t>
            </a:r>
            <a:r>
              <a:rPr lang="ru-RU" sz="1800" dirty="0"/>
              <a:t> Н. Г. Проектная деятельность: культура и экология // Дошкольное воспитание. - 2007. - № 2</a:t>
            </a:r>
            <a:r>
              <a:rPr lang="ru-RU" sz="1800" dirty="0" smtClean="0"/>
              <a:t>. </a:t>
            </a:r>
          </a:p>
          <a:p>
            <a:pPr marL="137160" indent="0">
              <a:buNone/>
            </a:pPr>
            <a:r>
              <a:rPr lang="ru-RU" sz="1800" dirty="0" smtClean="0"/>
              <a:t>6</a:t>
            </a:r>
            <a:r>
              <a:rPr lang="ru-RU" sz="1800" dirty="0"/>
              <a:t>. Образовательные проекты в детском саду. Пособие для воспитателей/Н. А. Виноградова, Е. П. Панкова. – М. : Айрис-пресс, 2008. – 208 с. – (Дошкольное воспитание и развитие</a:t>
            </a:r>
            <a:r>
              <a:rPr lang="ru-RU" sz="1800" dirty="0" smtClean="0"/>
              <a:t>). </a:t>
            </a:r>
          </a:p>
          <a:p>
            <a:pPr marL="137160" indent="0">
              <a:buNone/>
            </a:pPr>
            <a:r>
              <a:rPr lang="ru-RU" sz="1800" dirty="0" smtClean="0"/>
              <a:t>7</a:t>
            </a:r>
            <a:r>
              <a:rPr lang="ru-RU" sz="1800" dirty="0"/>
              <a:t>. Проектный метод в деятельности дошкольного учреждения: Пособие для руководителей и практических работников ДОУ / Авт. -сост. : Л. С. Киселева, Т. А. Данилина, Т. С. </a:t>
            </a:r>
            <a:r>
              <a:rPr lang="ru-RU" sz="1800" dirty="0" err="1"/>
              <a:t>Лагода</a:t>
            </a:r>
            <a:r>
              <a:rPr lang="ru-RU" sz="1800" dirty="0"/>
              <a:t>, М. Б. Зуйкова. – 3-е изд. </a:t>
            </a:r>
            <a:r>
              <a:rPr lang="ru-RU" sz="1800" dirty="0" err="1"/>
              <a:t>пспр</a:t>
            </a:r>
            <a:r>
              <a:rPr lang="ru-RU" sz="1800" dirty="0"/>
              <a:t>. и доп. – М. : АРКТИ, 2005. – 96 с.</a:t>
            </a:r>
          </a:p>
          <a:p>
            <a:pPr marL="137160" indent="0">
              <a:buNone/>
            </a:pPr>
            <a:r>
              <a:rPr lang="ru-RU" sz="1800" dirty="0" smtClean="0"/>
              <a:t>8</a:t>
            </a:r>
            <a:r>
              <a:rPr lang="ru-RU" sz="1800" dirty="0"/>
              <a:t>. Штанько И. В. Проектная деятельность с детьми старшего дошкольного возраста. // Управление дошкольным образовательным учреждением. 2004, № 4.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43914" cy="50004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СПИСОК </a:t>
            </a:r>
            <a:r>
              <a:rPr lang="ru-RU" sz="2800" dirty="0" smtClean="0"/>
              <a:t>ИСПОЛЬЗОВАННЫХ ИСТОЧНИКОВ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485778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/>
              <a:t>На современном этапе развития дошкольного образования становится актуальным вопрос создания системы работы по внедрению в образовательный процесс ДОУ метода проектов.</a:t>
            </a:r>
          </a:p>
          <a:p>
            <a:pPr marL="137160" indent="0">
              <a:buNone/>
            </a:pPr>
            <a:r>
              <a:rPr lang="ru-RU" dirty="0" smtClean="0"/>
              <a:t>Проект </a:t>
            </a:r>
            <a:r>
              <a:rPr lang="ru-RU" dirty="0"/>
              <a:t>(буквально "брошенный вперед") - прототип, прообраз какого-либо объекта или вида деятельности, а проектирование - процесс создания проекта.</a:t>
            </a:r>
          </a:p>
          <a:p>
            <a:pPr marL="137160" indent="0">
              <a:buNone/>
            </a:pPr>
            <a:r>
              <a:rPr lang="ru-RU" dirty="0"/>
              <a:t>Метод проектов как педагогическая технология – это совокупность исследовательских, поисковых, проблемных методов, приемов и действий педагога в определенной последовательности для достижения поставленной задачи – решения проблемы, лично значимой для педагога, оформленной в виде некоего конечного продукта. Другими словами, проектный метод – это осуществление замысла от момента его возникновения до его завершения с прохождением определенных этапов деятельности.</a:t>
            </a:r>
          </a:p>
          <a:p>
            <a:pPr marL="137160" indent="0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АКТУАЛЬНОСТЬ ТЕМЫ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Взрослые должны не только уделять внимание формированию знаний, умений и навыков дошкольника и адаптации его к социальной жизни, но и обучать через совместный поиск решений, предоставлять ребенку возможность самостоятельно овладеть нормами культуры.</a:t>
            </a:r>
          </a:p>
          <a:p>
            <a:pPr marL="137160" indent="0">
              <a:buNone/>
            </a:pPr>
            <a:r>
              <a:rPr lang="ru-RU" dirty="0"/>
              <a:t>   Уникальным средством обеспечения сотрудничества, сотворчества детей и взрослых, способом реализации личностно-ориентированного подхода к образованию является технология проектирования.</a:t>
            </a:r>
          </a:p>
          <a:p>
            <a:pPr marL="137160" indent="0">
              <a:buNone/>
            </a:pPr>
            <a:r>
              <a:rPr lang="ru-RU" dirty="0"/>
              <a:t>   Проектирование – это комплексная деятельность, участники которой автоматически: без специально провозглашаемой дидактической задачи со стороны организаторов осваивают новые понятия и представления о различных сферах жизни.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43841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Проектный метод может проходить через все виды детской деятельности в ДОУ. Он побуждает педагогов повышать свой профессионально-творческий уровень, что, несомненно, сказывается на качестве образовательного процесса. Подталкивает к активному взаимодействию всех специалистов ДОУ, родителей воспитанников и организации социума. Формирует у дошкольников умение планировать и самостоятельность в решении поставленной проблемы, способствует развитию  познавательной и творческой активности.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dirty="0"/>
              <a:t>. На основе изученных проблем детей поставить цель проекта.</a:t>
            </a:r>
            <a:br>
              <a:rPr lang="ru-RU" dirty="0"/>
            </a:br>
            <a:r>
              <a:rPr lang="ru-RU" dirty="0"/>
              <a:t>2. Разработка плана достижения цели (воспитатель обсуждает план с родителями).</a:t>
            </a:r>
            <a:br>
              <a:rPr lang="ru-RU" dirty="0"/>
            </a:br>
            <a:r>
              <a:rPr lang="ru-RU" dirty="0"/>
              <a:t>3. Привлечение специалистов к осуществлению соответствующих разделов проекта.</a:t>
            </a:r>
            <a:br>
              <a:rPr lang="ru-RU" dirty="0"/>
            </a:br>
            <a:r>
              <a:rPr lang="ru-RU" dirty="0"/>
              <a:t>4. Составление плана-схемы проекта.</a:t>
            </a:r>
            <a:br>
              <a:rPr lang="ru-RU" dirty="0"/>
            </a:br>
            <a:r>
              <a:rPr lang="ru-RU" dirty="0"/>
              <a:t>5. Сбор, накопление материала.</a:t>
            </a:r>
            <a:br>
              <a:rPr lang="ru-RU" dirty="0"/>
            </a:br>
            <a:r>
              <a:rPr lang="ru-RU" dirty="0"/>
              <a:t>6. Включение в план схему проекта занятий, игр и других видов детской деятельности.</a:t>
            </a:r>
            <a:br>
              <a:rPr lang="ru-RU" dirty="0"/>
            </a:br>
            <a:r>
              <a:rPr lang="ru-RU" dirty="0"/>
              <a:t>7. Домашние задания для сам. выполнения.</a:t>
            </a:r>
            <a:br>
              <a:rPr lang="ru-RU" dirty="0"/>
            </a:br>
            <a:r>
              <a:rPr lang="ru-RU" dirty="0"/>
              <a:t>8. Презентация проекта, открытое занятие.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План </a:t>
            </a:r>
            <a:r>
              <a:rPr lang="ru-RU" sz="2800" dirty="0"/>
              <a:t>работы воспитателя по подготовке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настоящее время проекты в ДОУ классифицируют по следующим признакам:</a:t>
            </a:r>
          </a:p>
          <a:p>
            <a:pPr marL="137160" indent="0">
              <a:buNone/>
            </a:pPr>
            <a:r>
              <a:rPr lang="ru-RU" sz="3400" b="1" dirty="0"/>
              <a:t>По тематике</a:t>
            </a:r>
          </a:p>
          <a:p>
            <a:pPr marL="137160" indent="0">
              <a:buNone/>
            </a:pPr>
            <a:r>
              <a:rPr lang="ru-RU" dirty="0"/>
              <a:t>Различаются по тематике (творческие, информационные, игровые или исследовательские) и способам реализации результатов.</a:t>
            </a:r>
          </a:p>
          <a:p>
            <a:pPr marL="137160" indent="0">
              <a:buNone/>
            </a:pPr>
            <a:r>
              <a:rPr lang="ru-RU" dirty="0"/>
              <a:t> </a:t>
            </a:r>
          </a:p>
          <a:p>
            <a:pPr marL="137160" indent="0">
              <a:buNone/>
            </a:pPr>
            <a:r>
              <a:rPr lang="ru-RU" sz="3400" b="1" dirty="0"/>
              <a:t>По составу участников</a:t>
            </a:r>
          </a:p>
          <a:p>
            <a:pPr marL="137160" indent="0">
              <a:buNone/>
            </a:pPr>
            <a:r>
              <a:rPr lang="ru-RU" dirty="0"/>
              <a:t>Различаются по составу групп участников проекта - индивидуальные, групповые и фронтальные.</a:t>
            </a:r>
          </a:p>
          <a:p>
            <a:pPr marL="137160" indent="0">
              <a:buNone/>
            </a:pPr>
            <a:r>
              <a:rPr lang="ru-RU" dirty="0"/>
              <a:t> </a:t>
            </a:r>
          </a:p>
          <a:p>
            <a:pPr marL="137160" indent="0">
              <a:buNone/>
            </a:pPr>
            <a:r>
              <a:rPr lang="ru-RU" sz="3400" b="1" dirty="0"/>
              <a:t>По срокам реализации</a:t>
            </a:r>
          </a:p>
          <a:p>
            <a:pPr marL="137160" indent="0">
              <a:buNone/>
            </a:pPr>
            <a:r>
              <a:rPr lang="ru-RU" dirty="0"/>
              <a:t>По продолжительности проекты бывают как краткосрочными (1-3 занятий), так средней продолжительности и долгосрочными (пример: ознакомление с творчеством крупного писателя может длиться весь учебный год).</a:t>
            </a:r>
          </a:p>
          <a:p>
            <a:pPr marL="137160" lv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dirty="0"/>
              <a:t>Классификация проектов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sz="3000" b="1" dirty="0" smtClean="0"/>
              <a:t>Творческие</a:t>
            </a:r>
            <a:endParaRPr lang="ru-RU" sz="3000" b="1" dirty="0"/>
          </a:p>
          <a:p>
            <a:pPr marL="137160" indent="0">
              <a:buNone/>
            </a:pPr>
            <a:r>
              <a:rPr lang="ru-RU" dirty="0" smtClean="0"/>
              <a:t>После </a:t>
            </a:r>
            <a:r>
              <a:rPr lang="ru-RU" dirty="0"/>
              <a:t>воплощения проекта в жизнь проводится оформление результата в виде детского праздника.</a:t>
            </a:r>
          </a:p>
          <a:p>
            <a:pPr marL="137160" indent="0">
              <a:buNone/>
            </a:pPr>
            <a:r>
              <a:rPr lang="ru-RU" sz="3000" b="1" dirty="0"/>
              <a:t>Исследовательские</a:t>
            </a:r>
          </a:p>
          <a:p>
            <a:pPr marL="137160" indent="0">
              <a:buNone/>
            </a:pPr>
            <a:r>
              <a:rPr lang="ru-RU" dirty="0"/>
              <a:t>Дети проводят опыты, после чего результаты оформляют в виде газет, книг, альбомов, выставок.</a:t>
            </a:r>
          </a:p>
          <a:p>
            <a:pPr marL="137160" indent="0">
              <a:buNone/>
            </a:pPr>
            <a:r>
              <a:rPr lang="ru-RU" sz="3000" b="1" dirty="0"/>
              <a:t>Игровые</a:t>
            </a:r>
          </a:p>
          <a:p>
            <a:pPr marL="137160" indent="0">
              <a:buNone/>
            </a:pPr>
            <a:r>
              <a:rPr lang="ru-RU" dirty="0"/>
              <a:t>Это проекты с элементами творческих игр, когда ребята входят в образ персонажей сказки, по-своему решая поставленные проблемы и задачи.</a:t>
            </a:r>
          </a:p>
          <a:p>
            <a:pPr marL="137160" indent="0">
              <a:buNone/>
            </a:pPr>
            <a:r>
              <a:rPr lang="ru-RU" sz="3000" b="1" dirty="0"/>
              <a:t>Информационные</a:t>
            </a:r>
          </a:p>
          <a:p>
            <a:pPr marL="137160" indent="0">
              <a:buNone/>
            </a:pPr>
            <a:r>
              <a:rPr lang="ru-RU" dirty="0"/>
              <a:t>Дети собирают информацию и реализуют её, ориентируясь на собственные социальные интересы (оформление группы, отдельных уголков и пр.).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pPr marL="137160" indent="0" hangingPunc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/>
              <a:t>Виды проектов в ДОУ: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Задачи развития детей в проектной деятельности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82341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В </a:t>
            </a:r>
            <a:r>
              <a:rPr lang="ru-RU" sz="3200" b="1" dirty="0">
                <a:solidFill>
                  <a:schemeClr val="tx2"/>
                </a:solidFill>
              </a:rPr>
              <a:t>педагогике выделяются следующие задачи определяющие развитие детей в проектной деятельности:</a:t>
            </a:r>
          </a:p>
          <a:p>
            <a:r>
              <a:rPr lang="ru-RU" sz="3200" dirty="0">
                <a:solidFill>
                  <a:schemeClr val="tx2"/>
                </a:solidFill>
              </a:rPr>
              <a:t>- обеспечение психологического благополучия и здоровья детей;</a:t>
            </a:r>
          </a:p>
          <a:p>
            <a:r>
              <a:rPr lang="ru-RU" sz="3200" dirty="0">
                <a:solidFill>
                  <a:schemeClr val="tx2"/>
                </a:solidFill>
              </a:rPr>
              <a:t>- развитие познавательных способностей;</a:t>
            </a:r>
          </a:p>
          <a:p>
            <a:r>
              <a:rPr lang="ru-RU" sz="3200" dirty="0">
                <a:solidFill>
                  <a:schemeClr val="tx2"/>
                </a:solidFill>
              </a:rPr>
              <a:t>- развитие творческого воображения;</a:t>
            </a:r>
          </a:p>
          <a:p>
            <a:r>
              <a:rPr lang="ru-RU" sz="3200" dirty="0">
                <a:solidFill>
                  <a:schemeClr val="tx2"/>
                </a:solidFill>
              </a:rPr>
              <a:t>- развитие творческого мышления;</a:t>
            </a:r>
          </a:p>
          <a:p>
            <a:r>
              <a:rPr lang="ru-RU" sz="3200" dirty="0">
                <a:solidFill>
                  <a:schemeClr val="tx2"/>
                </a:solidFill>
              </a:rPr>
              <a:t>- развитие коммуникативных навыков.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5832648"/>
          </a:xfrm>
        </p:spPr>
        <p:txBody>
          <a:bodyPr>
            <a:noAutofit/>
          </a:bodyPr>
          <a:lstStyle/>
          <a:p>
            <a:r>
              <a:rPr lang="ru-RU" sz="2800" dirty="0">
                <a:effectLst/>
              </a:rPr>
              <a:t> </a:t>
            </a:r>
            <a:br>
              <a:rPr lang="ru-RU" sz="2800" dirty="0">
                <a:effectLst/>
              </a:rPr>
            </a:br>
            <a:r>
              <a:rPr lang="ru-RU" sz="2800" dirty="0">
                <a:solidFill>
                  <a:schemeClr val="tx2"/>
                </a:solidFill>
                <a:effectLst/>
              </a:rPr>
              <a:t>Таким образом, метод проектов в работе с дошкольниками сегодня - это оптимальный, инновационный и перспективный метод, который должен занять свое достойное место в системе дошкольного образования. Рассмотренные выше методологические основы проектной деятельности дают представления о высокой степени адаптивности инновационных технологий к специфике ДОУ.</a:t>
            </a:r>
            <a:br>
              <a:rPr lang="ru-RU" sz="2800" dirty="0">
                <a:solidFill>
                  <a:schemeClr val="tx2"/>
                </a:solidFill>
                <a:effectLst/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238</TotalTime>
  <Words>540</Words>
  <Application>Microsoft Office PowerPoint</Application>
  <PresentationFormat>Экран (4:3)</PresentationFormat>
  <Paragraphs>61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Метод проектов  в ДОУ</vt:lpstr>
      <vt:lpstr>АКТУАЛЬНОСТЬ ТЕМЫ </vt:lpstr>
      <vt:lpstr>Презентация PowerPoint</vt:lpstr>
      <vt:lpstr>Презентация PowerPoint</vt:lpstr>
      <vt:lpstr>  План работы воспитателя по подготовке проекта  </vt:lpstr>
      <vt:lpstr>Классификация проектов</vt:lpstr>
      <vt:lpstr>Виды проектов в ДОУ: </vt:lpstr>
      <vt:lpstr>Задачи развития детей в проектной деятельности. </vt:lpstr>
      <vt:lpstr>  Таким образом, метод проектов в работе с дошкольниками сегодня - это оптимальный, инновационный и перспективный метод, который должен занять свое достойное место в системе дошкольного образования. Рассмотренные выше методологические основы проектной деятельности дают представления о высокой степени адаптивности инновационных технологий к специфике ДОУ. </vt:lpstr>
      <vt:lpstr>  СПИСОК ИСПОЛЬЗОВАННЫХ ИСТОЧНИКОВ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</dc:title>
  <dc:creator>User</dc:creator>
  <cp:lastModifiedBy>Пользователь</cp:lastModifiedBy>
  <cp:revision>24</cp:revision>
  <dcterms:created xsi:type="dcterms:W3CDTF">2011-12-05T15:39:57Z</dcterms:created>
  <dcterms:modified xsi:type="dcterms:W3CDTF">2017-03-14T01:34:49Z</dcterms:modified>
</cp:coreProperties>
</file>