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4" r:id="rId4"/>
    <p:sldId id="266" r:id="rId5"/>
    <p:sldId id="267" r:id="rId6"/>
    <p:sldId id="268" r:id="rId7"/>
    <p:sldId id="269" r:id="rId8"/>
    <p:sldId id="275" r:id="rId9"/>
    <p:sldId id="273" r:id="rId10"/>
    <p:sldId id="271" r:id="rId11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7B3-88DB-4F8A-A6DB-1FA3B2BB1679}" type="datetimeFigureOut">
              <a:rPr lang="ru-RU" smtClean="0"/>
              <a:pPr/>
              <a:t>05.05.2013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60E-2A65-47CA-AC4B-8B70465BE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7B3-88DB-4F8A-A6DB-1FA3B2BB1679}" type="datetimeFigureOut">
              <a:rPr lang="ru-RU" smtClean="0"/>
              <a:pPr/>
              <a:t>05.05.2013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60E-2A65-47CA-AC4B-8B70465BE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7B3-88DB-4F8A-A6DB-1FA3B2BB1679}" type="datetimeFigureOut">
              <a:rPr lang="ru-RU" smtClean="0"/>
              <a:pPr/>
              <a:t>05.05.2013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60E-2A65-47CA-AC4B-8B70465BE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7B3-88DB-4F8A-A6DB-1FA3B2BB1679}" type="datetimeFigureOut">
              <a:rPr lang="ru-RU" smtClean="0"/>
              <a:pPr/>
              <a:t>05.05.2013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60E-2A65-47CA-AC4B-8B70465BE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7B3-88DB-4F8A-A6DB-1FA3B2BB1679}" type="datetimeFigureOut">
              <a:rPr lang="ru-RU" smtClean="0"/>
              <a:pPr/>
              <a:t>05.05.2013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60E-2A65-47CA-AC4B-8B70465BE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7B3-88DB-4F8A-A6DB-1FA3B2BB1679}" type="datetimeFigureOut">
              <a:rPr lang="ru-RU" smtClean="0"/>
              <a:pPr/>
              <a:t>05.05.2013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60E-2A65-47CA-AC4B-8B70465BE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7B3-88DB-4F8A-A6DB-1FA3B2BB1679}" type="datetimeFigureOut">
              <a:rPr lang="ru-RU" smtClean="0"/>
              <a:pPr/>
              <a:t>05.05.2013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60E-2A65-47CA-AC4B-8B70465BE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7B3-88DB-4F8A-A6DB-1FA3B2BB1679}" type="datetimeFigureOut">
              <a:rPr lang="ru-RU" smtClean="0"/>
              <a:pPr/>
              <a:t>05.05.2013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60E-2A65-47CA-AC4B-8B70465BE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7B3-88DB-4F8A-A6DB-1FA3B2BB1679}" type="datetimeFigureOut">
              <a:rPr lang="ru-RU" smtClean="0"/>
              <a:pPr/>
              <a:t>05.05.2013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60E-2A65-47CA-AC4B-8B70465BE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7B3-88DB-4F8A-A6DB-1FA3B2BB1679}" type="datetimeFigureOut">
              <a:rPr lang="ru-RU" smtClean="0"/>
              <a:pPr/>
              <a:t>05.05.2013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60E-2A65-47CA-AC4B-8B70465BE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37B3-88DB-4F8A-A6DB-1FA3B2BB1679}" type="datetimeFigureOut">
              <a:rPr lang="ru-RU" smtClean="0"/>
              <a:pPr/>
              <a:t>05.05.2013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5F60E-2A65-47CA-AC4B-8B70465BE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37B3-88DB-4F8A-A6DB-1FA3B2BB1679}" type="datetimeFigureOut">
              <a:rPr lang="ru-RU" smtClean="0"/>
              <a:pPr/>
              <a:t>05.05.2013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5F60E-2A65-47CA-AC4B-8B70465BE9C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752" y="548680"/>
            <a:ext cx="4968552" cy="151216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744414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«Зимняя сказочная страна»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 descr="100_35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836712"/>
            <a:ext cx="307234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131840" y="3212976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Материал  подготовила Викулова Татьяна Петровна                            воспитатель                          МДОУ  ЦРР детский сад № 7 «Улыбка»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7944" y="5085184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г. Пошехонье 2013 год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Saundtrek-k-kf-quotTri-oreshka-dlya-zolushkiquot-Muzyka-iz-skazki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0472" y="6597352"/>
            <a:ext cx="177552" cy="177552"/>
          </a:xfrm>
          <a:prstGeom prst="rect">
            <a:avLst/>
          </a:prstGeom>
        </p:spPr>
      </p:pic>
    </p:spTree>
  </p:cSld>
  <p:clrMapOvr>
    <a:masterClrMapping/>
  </p:clrMapOvr>
  <p:transition spd="slow" advTm="1317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23928" y="764704"/>
            <a:ext cx="33843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Изогнулась куча вся,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Ой, глядите- </a:t>
            </a:r>
            <a:r>
              <a:rPr lang="ru-RU" b="1" dirty="0" err="1" smtClean="0">
                <a:solidFill>
                  <a:schemeClr val="tx2"/>
                </a:solidFill>
                <a:latin typeface="Monotype Corsiva" pitchFamily="66" charset="0"/>
              </a:rPr>
              <a:t>ка</a:t>
            </a: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, Змея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Символ года приходящего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Счастья желает Вам настоящего!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Здоровья крепкого,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Неба чистого,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Солнышка лучистого.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Любви вечной,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Дружбы бесконечной!</a:t>
            </a:r>
            <a:endParaRPr lang="ru-RU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9" name="Рисунок 8" descr="DSCN6700.JPG"/>
          <p:cNvPicPr>
            <a:picLocks noChangeAspect="1"/>
          </p:cNvPicPr>
          <p:nvPr/>
        </p:nvPicPr>
        <p:blipFill>
          <a:blip r:embed="rId3" cstate="print"/>
          <a:srcRect t="16887"/>
          <a:stretch>
            <a:fillRect/>
          </a:stretch>
        </p:blipFill>
        <p:spPr>
          <a:xfrm>
            <a:off x="3779912" y="3573016"/>
            <a:ext cx="3168352" cy="197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100_35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0179" y="1844824"/>
            <a:ext cx="2856317" cy="2142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37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2420888"/>
            <a:ext cx="48965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Monotype Corsiva" pitchFamily="66" charset="0"/>
              </a:rPr>
              <a:t>А мы предложили родителям порадовать своих малышей не только снежными горками , ледяными дорожками, но и сюжетными постройками, используя технологию                       «снежного теста» способом налепа.</a:t>
            </a:r>
            <a:endParaRPr lang="ru-RU" sz="20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DSCN66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332656"/>
            <a:ext cx="2939819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23728" y="404664"/>
            <a:ext cx="36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Monotype Corsiva" pitchFamily="66" charset="0"/>
              </a:rPr>
              <a:t>Зима - раздолье для зимних игр               и забав. Сколько веселья , радости  и удовольствия доставляют детям игры в снежки, катание на  санках, лыжах или коньках, катание с ледяных горок. </a:t>
            </a:r>
            <a:endParaRPr lang="ru-RU" sz="20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13314" name="Picture 2" descr="http://nagorsk-smi.ru/public/image/PA120011.jpg"/>
          <p:cNvPicPr>
            <a:picLocks noChangeAspect="1" noChangeArrowheads="1"/>
          </p:cNvPicPr>
          <p:nvPr/>
        </p:nvPicPr>
        <p:blipFill>
          <a:blip r:embed="rId4" cstate="print"/>
          <a:srcRect l="-1050" t="-5591"/>
          <a:stretch>
            <a:fillRect/>
          </a:stretch>
        </p:blipFill>
        <p:spPr bwMode="auto">
          <a:xfrm>
            <a:off x="3604245" y="3950473"/>
            <a:ext cx="3046470" cy="2391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266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59832" y="404664"/>
            <a:ext cx="39604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Monotype Corsiva" pitchFamily="66" charset="0"/>
              </a:rPr>
              <a:t>В один из  январских  выходных  дней собрались родители с детьми и воспитатели на участке               детского сада для создания                               «Зимней сказочной страны» .</a:t>
            </a:r>
            <a:endParaRPr lang="ru-RU" sz="20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221220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692696"/>
            <a:ext cx="2010681" cy="2063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gor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060848"/>
            <a:ext cx="3216357" cy="2412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39552" y="2924944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Monotype Corsiva" pitchFamily="66" charset="0"/>
              </a:rPr>
              <a:t>Дружно принялись за работу</a:t>
            </a:r>
            <a:endParaRPr lang="ru-RU" sz="20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8" name="Рисунок 7" descr="DSCN66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717032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78"/>
    </mc:Choice>
    <mc:Fallback>
      <p:transition spd="slow" advTm="1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00_35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548680"/>
            <a:ext cx="3360374" cy="252028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100_35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3140968"/>
            <a:ext cx="1584176" cy="211223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100_35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3284984"/>
            <a:ext cx="1649338" cy="219911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Выноска-облако 6"/>
          <p:cNvSpPr/>
          <p:nvPr/>
        </p:nvSpPr>
        <p:spPr>
          <a:xfrm>
            <a:off x="179512" y="188640"/>
            <a:ext cx="4608512" cy="2808312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Я читаю с мамой книжку</a:t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Про Степашку, и про </a:t>
            </a:r>
            <a:r>
              <a:rPr lang="ru-RU" b="1" dirty="0" err="1" smtClean="0">
                <a:solidFill>
                  <a:schemeClr val="tx2"/>
                </a:solidFill>
                <a:latin typeface="Monotype Corsiva" pitchFamily="66" charset="0"/>
              </a:rPr>
              <a:t>Хрюшу</a:t>
            </a: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 ...</a:t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Очень я люблю их всех:</a:t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Их загадки. шутки, смех.</a:t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Они очень хороши -</a:t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Эти чудо - малыши!</a:t>
            </a:r>
            <a:endParaRPr lang="ru-RU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63888" y="4653136"/>
            <a:ext cx="1656184" cy="1656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Вот сам </a:t>
            </a:r>
            <a:r>
              <a:rPr lang="ru-RU" b="1" dirty="0" err="1" smtClean="0">
                <a:solidFill>
                  <a:schemeClr val="tx2"/>
                </a:solidFill>
                <a:latin typeface="Monotype Corsiva" pitchFamily="66" charset="0"/>
              </a:rPr>
              <a:t>Хрюша</a:t>
            </a: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 с пятачком</a:t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машет хвостиком - крючком.</a:t>
            </a:r>
            <a:endParaRPr lang="ru-RU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948264" y="4797152"/>
            <a:ext cx="1728192" cy="15841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А у зайчика </a:t>
            </a:r>
            <a:r>
              <a:rPr lang="ru-RU" b="1" dirty="0" err="1" smtClean="0">
                <a:solidFill>
                  <a:schemeClr val="tx2"/>
                </a:solidFill>
                <a:latin typeface="Monotype Corsiva" pitchFamily="66" charset="0"/>
              </a:rPr>
              <a:t>Степаши</a:t>
            </a: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 -</a:t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Все усы и носик - в каше.</a:t>
            </a:r>
            <a:endParaRPr lang="ru-RU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411"/>
    </mc:Choice>
    <mc:Fallback>
      <p:transition spd="slow" advTm="27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404664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Monotype Corsiva" pitchFamily="66" charset="0"/>
              </a:rPr>
              <a:t>Благодаря дружной и слаженной работе наш участок превратился в сказочную страну которую населяют обитатели леса: медведи, лиса, зайцы, волк и герои мультфильмов ( Маша и медведь, Смешарики, герои передачи «Спокойной ночи малыши» </a:t>
            </a:r>
            <a:r>
              <a:rPr lang="ru-RU" sz="2000" dirty="0" err="1" smtClean="0">
                <a:solidFill>
                  <a:schemeClr val="tx2"/>
                </a:solidFill>
                <a:latin typeface="Monotype Corsiva" pitchFamily="66" charset="0"/>
              </a:rPr>
              <a:t>Хрюша</a:t>
            </a:r>
            <a:r>
              <a:rPr lang="ru-RU" sz="2000" dirty="0" smtClean="0">
                <a:solidFill>
                  <a:schemeClr val="tx2"/>
                </a:solidFill>
                <a:latin typeface="Monotype Corsiva" pitchFamily="66" charset="0"/>
              </a:rPr>
              <a:t> и Степашка) и символ наступившего года Змея.</a:t>
            </a:r>
            <a:endParaRPr lang="ru-RU" sz="2000" dirty="0">
              <a:solidFill>
                <a:schemeClr val="tx2"/>
              </a:solidFill>
              <a:latin typeface="Monotype Corsiva" pitchFamily="66" charset="0"/>
            </a:endParaRPr>
          </a:p>
        </p:txBody>
      </p:sp>
      <p:pic>
        <p:nvPicPr>
          <p:cNvPr id="6" name="Рисунок 5" descr="DSCN66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861048"/>
            <a:ext cx="3347864" cy="251089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DSCN67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790818"/>
            <a:ext cx="2808312" cy="210623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100_35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340768"/>
            <a:ext cx="1458162" cy="194421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в берлоге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552" y="4149080"/>
            <a:ext cx="2834643" cy="1913384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DSCN67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5936" y="1772816"/>
            <a:ext cx="2555776" cy="191683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49"/>
    </mc:Choice>
    <mc:Fallback>
      <p:transition spd="slow" advTm="16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Рисунок 4" descr="100_35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908720"/>
            <a:ext cx="2264829" cy="301977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SCN67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476672"/>
            <a:ext cx="2067694" cy="275692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N67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3568" y="3356992"/>
            <a:ext cx="2232248" cy="297633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Вертикальный свиток 7"/>
          <p:cNvSpPr/>
          <p:nvPr/>
        </p:nvSpPr>
        <p:spPr>
          <a:xfrm>
            <a:off x="683568" y="476672"/>
            <a:ext cx="2808312" cy="2592288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Monotype Corsiva" pitchFamily="66" charset="0"/>
              </a:rPr>
              <a:t>                            Слушай сказочку, дружок,</a:t>
            </a:r>
            <a:br>
              <a:rPr lang="ru-RU" sz="20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Monotype Corsiva" pitchFamily="66" charset="0"/>
              </a:rPr>
              <a:t>Малый шалунишка.</a:t>
            </a:r>
            <a:br>
              <a:rPr lang="ru-RU" sz="20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Monotype Corsiva" pitchFamily="66" charset="0"/>
              </a:rPr>
              <a:t>Эта сказка не проста,</a:t>
            </a:r>
            <a:br>
              <a:rPr lang="ru-RU" sz="2000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sz="2000" dirty="0" smtClean="0">
                <a:solidFill>
                  <a:schemeClr val="tx2"/>
                </a:solidFill>
                <a:latin typeface="Monotype Corsiva" pitchFamily="66" charset="0"/>
              </a:rPr>
              <a:t>А про Машу с Мишкой...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Рисунок 8" descr="DSCN67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3501008"/>
            <a:ext cx="2304256" cy="307234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a3c82e4a61d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4797152"/>
            <a:ext cx="3371867" cy="1896675"/>
          </a:xfrm>
          <a:prstGeom prst="rect">
            <a:avLst/>
          </a:prstGeom>
        </p:spPr>
      </p:pic>
      <p:pic>
        <p:nvPicPr>
          <p:cNvPr id="11" name="Рисунок 10" descr="x_1767ed31.jpg"/>
          <p:cNvPicPr>
            <a:picLocks noChangeAspect="1"/>
          </p:cNvPicPr>
          <p:nvPr/>
        </p:nvPicPr>
        <p:blipFill>
          <a:blip r:embed="rId8" cstate="print"/>
          <a:srcRect l="33321"/>
          <a:stretch>
            <a:fillRect/>
          </a:stretch>
        </p:blipFill>
        <p:spPr>
          <a:xfrm>
            <a:off x="2978000" y="4077072"/>
            <a:ext cx="261529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868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5736" y="83671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323528" y="620688"/>
            <a:ext cx="2664296" cy="2016224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Круглые как шарики </a:t>
            </a:r>
            <a:b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Monotype Corsiva" pitchFamily="66" charset="0"/>
              </a:rPr>
              <a:t>Снежные смешарики                                                  На ребяток всё глядят                                                                                   И ребяток веселят!</a:t>
            </a:r>
            <a:endParaRPr lang="ru-RU" dirty="0"/>
          </a:p>
        </p:txBody>
      </p:sp>
      <p:pic>
        <p:nvPicPr>
          <p:cNvPr id="8" name="Рисунок 7" descr="DSCN67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068960"/>
            <a:ext cx="2304256" cy="3072341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DSCN6706.JPG"/>
          <p:cNvPicPr>
            <a:picLocks noChangeAspect="1"/>
          </p:cNvPicPr>
          <p:nvPr/>
        </p:nvPicPr>
        <p:blipFill>
          <a:blip r:embed="rId4" cstate="print"/>
          <a:srcRect l="-362" t="11097"/>
          <a:stretch>
            <a:fillRect/>
          </a:stretch>
        </p:blipFill>
        <p:spPr>
          <a:xfrm>
            <a:off x="3779912" y="3045288"/>
            <a:ext cx="4587872" cy="304800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100_3550.JPG"/>
          <p:cNvPicPr>
            <a:picLocks noChangeAspect="1"/>
          </p:cNvPicPr>
          <p:nvPr/>
        </p:nvPicPr>
        <p:blipFill>
          <a:blip r:embed="rId5" cstate="print"/>
          <a:srcRect t="12598"/>
          <a:stretch>
            <a:fillRect/>
          </a:stretch>
        </p:blipFill>
        <p:spPr>
          <a:xfrm>
            <a:off x="3131840" y="764704"/>
            <a:ext cx="2880320" cy="1888068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Вертикальный свиток 15"/>
          <p:cNvSpPr/>
          <p:nvPr/>
        </p:nvSpPr>
        <p:spPr>
          <a:xfrm>
            <a:off x="6156176" y="620688"/>
            <a:ext cx="2664296" cy="2016224"/>
          </a:xfrm>
          <a:prstGeom prst="verticalScroll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 descr="187727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908720"/>
            <a:ext cx="165618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13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N6703.JPG"/>
          <p:cNvPicPr>
            <a:picLocks noChangeAspect="1"/>
          </p:cNvPicPr>
          <p:nvPr/>
        </p:nvPicPr>
        <p:blipFill>
          <a:blip r:embed="rId3" cstate="print"/>
          <a:srcRect t="8685"/>
          <a:stretch>
            <a:fillRect/>
          </a:stretch>
        </p:blipFill>
        <p:spPr>
          <a:xfrm>
            <a:off x="1403648" y="476672"/>
            <a:ext cx="4270901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55576" y="3501008"/>
            <a:ext cx="568863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        Теперь малыши с нетерпением ждут выхода на      прогулку, спешат на встречу со сказочными друзьями. Утром и вечером звучит радостный детский смех. 	                                                                                                               Приглашаем и вас побывать в нашей зимней сказочной стране.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Tm="84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ф1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Рисунок 5" descr="DSCN66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764704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N67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284984"/>
            <a:ext cx="2211710" cy="2948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100_35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908720"/>
            <a:ext cx="2875756" cy="2156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00_35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9632" y="3501008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55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248</Words>
  <Application>Microsoft Office PowerPoint</Application>
  <PresentationFormat>Экран (4:3)</PresentationFormat>
  <Paragraphs>24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Галя</dc:creator>
  <cp:lastModifiedBy>DNS</cp:lastModifiedBy>
  <cp:revision>42</cp:revision>
  <dcterms:created xsi:type="dcterms:W3CDTF">2013-02-15T17:48:36Z</dcterms:created>
  <dcterms:modified xsi:type="dcterms:W3CDTF">2013-05-05T16:04:45Z</dcterms:modified>
</cp:coreProperties>
</file>