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8" r:id="rId4"/>
    <p:sldId id="277" r:id="rId5"/>
    <p:sldId id="276" r:id="rId6"/>
    <p:sldId id="275" r:id="rId7"/>
    <p:sldId id="274" r:id="rId8"/>
    <p:sldId id="273" r:id="rId9"/>
    <p:sldId id="272" r:id="rId10"/>
    <p:sldId id="271" r:id="rId11"/>
    <p:sldId id="270" r:id="rId12"/>
    <p:sldId id="269" r:id="rId13"/>
    <p:sldId id="268" r:id="rId14"/>
    <p:sldId id="267" r:id="rId15"/>
    <p:sldId id="266" r:id="rId16"/>
    <p:sldId id="265" r:id="rId17"/>
    <p:sldId id="264" r:id="rId18"/>
    <p:sldId id="263" r:id="rId19"/>
    <p:sldId id="262" r:id="rId20"/>
    <p:sldId id="261" r:id="rId21"/>
    <p:sldId id="260" r:id="rId22"/>
    <p:sldId id="259" r:id="rId23"/>
    <p:sldId id="25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28.02.2020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7648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Утро радостных встреч.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«Армейская зарядка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папой» (группа «Кораблик»)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Педагогическая неделя\'Кораблик'\Утро радостных встреч. 'Армейская  зарядка с папой'\BSsibO8S5p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3219822" cy="4293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Педагогическая неделя\'Кораблик'\Утро радостных встреч. 'Армейская  зарядка с папой'\yfUyaIcaPh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76" y="1669345"/>
            <a:ext cx="3111810" cy="4149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79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Образовательная экскурсия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«Хвала Солдату» (группа «Колосок»)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admin\Desktop\Педагогическая неделя\'Колосок'\Образовательное путешествие 'Хвала Солдату'\IMG_20200219_1115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-476" r="3990" b="476"/>
          <a:stretch/>
        </p:blipFill>
        <p:spPr bwMode="auto">
          <a:xfrm>
            <a:off x="1115615" y="1360269"/>
            <a:ext cx="3703127" cy="3500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Педагогическая неделя\'Колосок'\Образовательное путешествие 'Хвала Солдату'\IMG_20200219_113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60269"/>
            <a:ext cx="3579862" cy="4773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01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Шашечный турнир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«Смекалка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мудрость помогут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бою» (группа «Кораблик»)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admin\Desktop\Педагогическая неделя\'Кораблик'\Шашечный турнир 'Смекалка и мудрость помогут в бою'\_x7hN5Ikwx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4247837" cy="2830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Педагогическая неделя\'Кораблик'\Шашечный турнир 'Смекалка и мудрость помогут в бою'\T6fCFivtJk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2" b="10262"/>
          <a:stretch/>
        </p:blipFill>
        <p:spPr bwMode="auto">
          <a:xfrm>
            <a:off x="3851920" y="4171553"/>
            <a:ext cx="5112568" cy="2575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60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Режимный момент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этой каше - сила наша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!» (группа «Кораблик»)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admin\Desktop\Педагогическая неделя\'Кораблик'\Режимный момент 'в этой каше - сила наша!'\_Wn-cHAdDr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4139952" cy="2758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Педагогическая неделя\'Кораблик'\Режимный момент 'в этой каше - сила наша!'\2_DZG-fAlx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4029510"/>
            <a:ext cx="3995046" cy="2662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62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Армейская зарядка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«Закон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бойца- стойкость до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конца»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Ситуация успеха для ребенка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«Создай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себя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сам»)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(группа «Кораблик»)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admin\Desktop\Педагогическая неделя\'Кораблик'\Армейская зарядка 'Закон бойца- стойкость до конца' (Ситуация успеха для ребенка 'Создай себя сам')\15NoIDmy0t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dmin\Desktop\Педагогическая неделя\'Кораблик'\Армейская зарядка 'Закон бойца- стойкость до конца' (Ситуация успеха для ребенка 'Создай себя сам')\kh_RmVbbR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85032"/>
            <a:ext cx="3651870" cy="4869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32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Образовательный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«Секретный пакет» (группа «Кораблик»)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admin\Desktop\Педагогическая неделя\'Кораблик'\Образовательный квест 'Секретный пакет'\6xO5FNkJGb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11" y="1340768"/>
            <a:ext cx="4031728" cy="2686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Desktop\Педагогическая неделя\'Кораблик'\Образовательный квест 'Секретный пакет'\HE7siK8JV5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62" y="3940948"/>
            <a:ext cx="3923674" cy="2614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01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Организация прогулки.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Военно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спортивная игра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«Армейские учения»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(группа «Колосок»)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admin\Desktop\Педагогическая неделя\'Колосок'\Организация прогулки. Военно- спортивная игра 'Армейские учения'\iTRQXrNx8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484784"/>
            <a:ext cx="3672409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\Desktop\Педагогическая неделя\'Колосок'\Организация прогулки. Военно- спортивная игра 'Армейские учения'\VQafSXtKG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1512168"/>
            <a:ext cx="3651870" cy="4869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18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Час игры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«Ура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! Ура! Ура! Соревноваться с папами нам пришла пора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!»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(группа «Кораблик»)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s://sun9-34.userapi.com/c856020/v856020331/1f90f1/R83ugNFMYX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3781897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un9-68.userapi.com/c856020/v856020331/1f90dd/a18m1cSRCR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8"/>
            <a:ext cx="4322168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7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детской библиотекой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память о войне нам книга оживит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!»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(Читаем вместе с папой произведения о ВОВ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(группа «Колосок»)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admin\Desktop\Педагогическая неделя\'Колосок'\Образовательная деятельсность с детской библиотекой Флешмоб 'И память о войне нам книга оживит!' (Читаем вместе с папой произведения о ВОВ)\XClNP19J6p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dmin\Desktop\Педагогическая неделя\'Колосок'\Читаем вместе с папой\YxrTzl8uGi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584" y="1484783"/>
            <a:ext cx="3564904" cy="4753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83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Познавательно – оздоровительный досуг с папами: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«Готовлюсь Родине служить!» (группа «Колосок»)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s://sun9-9.userapi.com/c206616/v206616759/8387f/WB6-X8PE9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5"/>
            <a:ext cx="3672408" cy="2754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sun9-34.userapi.com/c854524/v854524759/1eec6d/W4LYNzegDN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r="25938"/>
          <a:stretch/>
        </p:blipFill>
        <p:spPr bwMode="auto">
          <a:xfrm>
            <a:off x="5148064" y="1501920"/>
            <a:ext cx="3672408" cy="4850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sun9-12.userapi.com/c205816/v205816759/75fdc/ykYPXODc3G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23" y="4167082"/>
            <a:ext cx="3491526" cy="2618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45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Воркшоп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для педагогов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«Когда забывают войну, начинается новая, память…..» (Аристотель)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admin\Desktop\Педагогическая неделя\Варшоп\dISU0qyB_0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984776" cy="5238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66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Образовательная деятельность с детьми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«День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русского солдата- граница свята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!» (группа «Кораблик»)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Педагогическая неделя\'Кораблик'\Образовательная деятельность с детьми 'День русского солдата- граница свята!'\7pRxY8N7i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4055096" cy="2702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Педагогическая неделя\'Кораблик'\Образовательная деятельность с детьми 'День русского солдата- граница свята!'\IMU4wo9u-f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450" y="2492896"/>
            <a:ext cx="3889951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Педагогическая неделя\'Кораблик'\Образовательная деятельность с детьми 'День русского солдата- граница свята!'\IG5YX0ehH-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r="19206"/>
          <a:stretch/>
        </p:blipFill>
        <p:spPr bwMode="auto">
          <a:xfrm>
            <a:off x="1259632" y="4147950"/>
            <a:ext cx="3816424" cy="2593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2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7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94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21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29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Дидактический концерт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«Песня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бою помогает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!» (группа «Кораблик»)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Педагогическая неделя\'Кораблик'\Дидактический концерт 'Песня в бою помогает!'\6Se2jb8yXV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3199"/>
            <a:ext cx="4032448" cy="2687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Педагогическая неделя\'Кораблик'\Дидактический концерт 'Песня в бою помогает!'\NkCHJ88Jp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50448"/>
            <a:ext cx="3998005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Краткосрочный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образовательный проект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«Один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день из жизни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танкиста» (группа «Солнышко»)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esktop\Педагогическая неделя\'Солнышко'- Краткосрочный образовательный проект 'Один день из жизни танкиста'\NoeVEyaj_v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2" t="28163" r="29566" b="15476"/>
          <a:stretch/>
        </p:blipFill>
        <p:spPr bwMode="auto">
          <a:xfrm>
            <a:off x="1259632" y="1466504"/>
            <a:ext cx="3888432" cy="2702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Педагогическая неделя\'Солнышко'- Краткосрочный образовательный проект 'Один день из жизни танкиста'\eQO_P17FPu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8"/>
          <a:stretch/>
        </p:blipFill>
        <p:spPr bwMode="auto">
          <a:xfrm>
            <a:off x="5580112" y="1490327"/>
            <a:ext cx="2571750" cy="2706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Педагогическая неделя\'Солнышко'- Краткосрочный образовательный проект 'Один день из жизни танкиста'\DQHKYWu-d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36" y="4197241"/>
            <a:ext cx="3733711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dmin\Desktop\Педагогическая неделя\'Солнышко'- Краткосрочный образовательный проект 'Один день из жизни танкиста'\MPu5uGcNLq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2" b="12660"/>
          <a:stretch/>
        </p:blipFill>
        <p:spPr bwMode="auto">
          <a:xfrm>
            <a:off x="5419696" y="4249932"/>
            <a:ext cx="2892582" cy="2459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25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Образовательный терренкур на участке детского сада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«Не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теряй отвагу, назад ни шагу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!» (группа «Кораблик»)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esktop\Педагогическая неделя\'Кораблик'\Образовательный терренкур на участке детского сада 'Не теряй отвагу, назад ни шагу!'\vzNg-_ZlS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01891"/>
            <a:ext cx="4014340" cy="2675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Педагогическая неделя\'Кораблик'\Образовательный терренкур на участке детского сада 'Не теряй отвагу, назад ни шагу!'\vkzMsAG2v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117" y="4077074"/>
            <a:ext cx="3987371" cy="2657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45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Образовательный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«Кто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Родине верен- тот в бою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примерен» (группа «Колосок»)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\Desktop\Педагогическая неделя\'Колосок'\Образовательный квест 'Кто Родине верен- тот в бою примерен'\IMG_20200219_093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412776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Педагогическая неделя\'Колосок'\Образовательный квест 'Кто Родине верен- тот в бою примерен'\IMG_20200219_0955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6" t="9947" r="12619" b="-179"/>
          <a:stretch/>
        </p:blipFill>
        <p:spPr bwMode="auto">
          <a:xfrm>
            <a:off x="4932041" y="2870958"/>
            <a:ext cx="3888431" cy="3725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28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Старшие младшим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«Мы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зарядке скажем- Да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!»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педагогическая технология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«Дети- волонтёры»)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(группа «Колосок»)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\Desktop\Педагогическая неделя\'Колосок'\Старшие младшим 'Мы зарядке скажем- Да!' (педагогическая технология 'Дети- волонтёры')\IMG_20200219_081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3912435" cy="2934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Педагогическая неделя\'Колосок'\Старшие младшим 'Мы зарядке скажем- Да!' (педагогическая технология 'Дети- волонтёры')\IMG_20200219_0819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051" y="3742928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06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Рефлексивный круг.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(педагогическая технология «Ежедневный рефлексивный круг») (группа «Колосок»)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admin\Desktop\Педагогическая неделя\'Колосок'\Образовательный квест 'Кто Родине верен- тот в бою примерен'\IMG_20200219_092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6300192" cy="4725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2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Образовательная деятельность с детьми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«Есть такая профессия- Родину защищать!» (группа «Колосок»)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admin\Desktop\Педагогическая неделя\'Колосок'\Образовательный квест 'Кто Родине верен- тот в бою примерен'\IMG_20200219_0928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Педагогическая неделя\'Колосок'\(Ситуация успеха для ребенка 'Создай себя САМ')\Au5uCWGMV6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298" y="3573016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16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54</TotalTime>
  <Words>73</Words>
  <Application>Microsoft Office PowerPoint</Application>
  <PresentationFormat>Экран (4:3)</PresentationFormat>
  <Paragraphs>19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Солнцестояние</vt:lpstr>
      <vt:lpstr>Утро радостных встреч.  «Армейская зарядка с папой» (группа «Кораблик»)</vt:lpstr>
      <vt:lpstr>Образовательная деятельность с детьми  «День русского солдата- граница свята!» (группа «Кораблик»)</vt:lpstr>
      <vt:lpstr>Дидактический концерт  «Песня в бою помогает!» (группа «Кораблик»)</vt:lpstr>
      <vt:lpstr>Краткосрочный образовательный проект  «Один день из жизни танкиста» (группа «Солнышко»)</vt:lpstr>
      <vt:lpstr>Образовательный терренкур на участке детского сада  «Не теряй отвагу, назад ни шагу!» (группа «Кораблик»)</vt:lpstr>
      <vt:lpstr>Образовательный квест  «Кто Родине верен- тот в бою примерен» (группа «Колосок»)</vt:lpstr>
      <vt:lpstr>Старшие младшим «Мы зарядке скажем- Да!»  (педагогическая технология «Дети- волонтёры»)  (группа «Колосок»)</vt:lpstr>
      <vt:lpstr>Рефлексивный круг.  (педагогическая технология «Ежедневный рефлексивный круг») (группа «Колосок»)</vt:lpstr>
      <vt:lpstr>Образовательная деятельность с детьми  «Есть такая профессия- Родину защищать!» (группа «Колосок»)</vt:lpstr>
      <vt:lpstr>Образовательная экскурсия «Хвала Солдату» (группа «Колосок»)</vt:lpstr>
      <vt:lpstr>Шашечный турнир  «Смекалка и мудрость помогут в бою» (группа «Кораблик»)</vt:lpstr>
      <vt:lpstr>Режимный момент  «В этой каше - сила наша!» (группа «Кораблик»)</vt:lpstr>
      <vt:lpstr>Армейская зарядка «Закон бойца- стойкость до конца» (Ситуация успеха для ребенка «Создай себя сам»)  (группа «Кораблик»)</vt:lpstr>
      <vt:lpstr>Образовательный квест  «Секретный пакет» (группа «Кораблик»)</vt:lpstr>
      <vt:lpstr>Организация прогулки.  Военно - спортивная игра «Армейские учения» (группа «Колосок»)</vt:lpstr>
      <vt:lpstr>Час игры  «Ура! Ура! Ура! Соревноваться с папами нам пришла пора!» (группа «Кораблик»)</vt:lpstr>
      <vt:lpstr>Образовательная деятельность с детской библиотекой  Флешмоб «И память о войне нам книга оживит!»  (Читаем вместе с папой произведения о ВОВ) (группа «Колосок»)</vt:lpstr>
      <vt:lpstr>Познавательно – оздоровительный досуг с папами: «Готовлюсь Родине служить!» (группа «Колосок»)</vt:lpstr>
      <vt:lpstr>Воркшоп для педагогов  «Когда забывают войну, начинается новая, память…..» (Аристотель)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Утро радостных встреч.  «Армейская зарядка с папой» (группа «Кораблик»)</dc:title>
  <dc:creator>admin</dc:creator>
  <cp:lastModifiedBy>admin</cp:lastModifiedBy>
  <cp:revision>7</cp:revision>
  <dcterms:created xsi:type="dcterms:W3CDTF">2020-02-28T10:47:31Z</dcterms:created>
  <dcterms:modified xsi:type="dcterms:W3CDTF">2020-02-28T11:53:06Z</dcterms:modified>
</cp:coreProperties>
</file>