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7" r:id="rId5"/>
    <p:sldId id="264" r:id="rId6"/>
    <p:sldId id="261" r:id="rId7"/>
    <p:sldId id="262" r:id="rId8"/>
    <p:sldId id="263" r:id="rId9"/>
    <p:sldId id="259" r:id="rId10"/>
    <p:sldId id="266" r:id="rId11"/>
    <p:sldId id="268" r:id="rId12"/>
    <p:sldId id="269" r:id="rId13"/>
    <p:sldId id="275" r:id="rId14"/>
    <p:sldId id="280" r:id="rId15"/>
    <p:sldId id="276" r:id="rId16"/>
    <p:sldId id="277" r:id="rId17"/>
    <p:sldId id="271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74DF-E4B0-49E9-8712-167B540AE308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A249D-475C-4D03-9EB8-6FF6DCDE0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pn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571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2671" y="3244334"/>
            <a:ext cx="184731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Oleg\Desktop\к дню россии\фон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132856"/>
            <a:ext cx="91440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«Использование метода ментальных карт в развитии познавательных способностей у дошкольников»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0"/>
            <a:ext cx="7344816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Творческая мастерская клуба молодого педагога (для воспитателей)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5849888"/>
            <a:ext cx="5292080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Подготовили воспитатели МДБОУ ДС№7 «Улыбка»</a:t>
            </a:r>
          </a:p>
          <a:p>
            <a:pPr algn="ctr"/>
            <a:r>
              <a:rPr lang="ru-RU" dirty="0" smtClean="0"/>
              <a:t>Петрова В.Н.</a:t>
            </a:r>
          </a:p>
          <a:p>
            <a:pPr algn="ctr"/>
            <a:r>
              <a:rPr lang="ru-RU" dirty="0" smtClean="0"/>
              <a:t>Козлова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483768" y="2276872"/>
            <a:ext cx="4536504" cy="15841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«Моя Родина Россия»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228184" y="3861048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699792" y="3933056"/>
            <a:ext cx="79208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732240" y="1988840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0"/>
          </p:cNvCxnSpPr>
          <p:nvPr/>
        </p:nvCxnSpPr>
        <p:spPr>
          <a:xfrm flipH="1" flipV="1">
            <a:off x="4716016" y="1340768"/>
            <a:ext cx="360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1835696" y="2204864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0" y="1052736"/>
            <a:ext cx="3131840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Исторические события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707904" y="188640"/>
            <a:ext cx="2448272" cy="7920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Песни России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020272" y="1124744"/>
            <a:ext cx="2123728" cy="7920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Город Пошехонье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71600" y="5157192"/>
            <a:ext cx="2736304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Знаменитые люди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516216" y="5013176"/>
            <a:ext cx="2304256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Чудеса России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15616" y="227638"/>
            <a:ext cx="6480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Категория «Исторические события» 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186470" cy="199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84784"/>
            <a:ext cx="1461523" cy="213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2555329" cy="170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836712"/>
            <a:ext cx="3275409" cy="218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077072"/>
            <a:ext cx="2664296" cy="176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140968"/>
            <a:ext cx="2154546" cy="15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5013176"/>
            <a:ext cx="2248980" cy="149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725144"/>
            <a:ext cx="2843808" cy="189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3284984"/>
            <a:ext cx="4067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«Знаменитые люди»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32956" cy="135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8640"/>
            <a:ext cx="1709219" cy="149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0"/>
            <a:ext cx="124045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2816"/>
            <a:ext cx="1835696" cy="122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9784" y="188640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356992"/>
            <a:ext cx="1973658" cy="147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1628800"/>
            <a:ext cx="1242446" cy="169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3429000"/>
            <a:ext cx="160475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3933056"/>
            <a:ext cx="1368152" cy="205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1628800"/>
            <a:ext cx="1547664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3933056"/>
            <a:ext cx="2088232" cy="139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260648"/>
            <a:ext cx="1914298" cy="12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5013176"/>
            <a:ext cx="1475209" cy="147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9752" y="1772816"/>
            <a:ext cx="1016478" cy="135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E:\для семинара\_be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8144" y="1844824"/>
            <a:ext cx="1080120" cy="129614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0232" y="5445224"/>
            <a:ext cx="133153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1920" y="5517232"/>
            <a:ext cx="1907257" cy="118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260648"/>
            <a:ext cx="3252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«Чудеса России»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•Это самое глубокое и чистое озеро мира.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•Место на Камчатке с большим количеством гейзеров и горячих ключей.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•Одна из высочайших статуй мира, которая построена в честь героев Сталинградской битвы 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•Дворцово-парковый ансамбль на южном берегу Финского залива.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•Православный храм, расположенный на красной площади в Москве.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•Самая высокая горная вершина России, расположенная на Кавказе.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•Геологические памятники, которые образовались с помощью ветра, дождя, снега, мороза и жары из когда-то высоких гор.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78.userapi.com/s/v1/if2/6o9kFPhq-4Pir58V24L6MWnKLMZxQDkQ2iqCO5rFPMK-MFEsAOA5Vb1k10qD13mS8hLJckglO9FdFH2mxDdNwnOb.jpg?size=598x46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3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0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город Пошехонье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836712"/>
            <a:ext cx="1872208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1.</a:t>
            </a:r>
            <a:r>
              <a:rPr lang="ru-RU" dirty="0" smtClean="0"/>
              <a:t>Дом культуры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764704"/>
            <a:ext cx="2232248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сторико-краеведческий музей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6300192" y="620688"/>
            <a:ext cx="2304256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Тренажерный зал «Орион»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372200" y="4149080"/>
            <a:ext cx="2520280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амятник пионеру-горнисту</a:t>
            </a: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635896" y="2564904"/>
            <a:ext cx="1944216" cy="7920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искусств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6516216" y="2276872"/>
            <a:ext cx="1922512" cy="9864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СОШ №1 </a:t>
            </a:r>
          </a:p>
        </p:txBody>
      </p:sp>
      <p:sp>
        <p:nvSpPr>
          <p:cNvPr id="12" name="Овал 11"/>
          <p:cNvSpPr/>
          <p:nvPr/>
        </p:nvSpPr>
        <p:spPr>
          <a:xfrm>
            <a:off x="179512" y="3789040"/>
            <a:ext cx="2448272" cy="9864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инотеатр «Юбилейный»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63888" y="4005064"/>
            <a:ext cx="2016224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Детская библиотека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23528" y="2132856"/>
            <a:ext cx="2520280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амятник неизвестному солдату</a:t>
            </a:r>
          </a:p>
        </p:txBody>
      </p:sp>
      <p:sp>
        <p:nvSpPr>
          <p:cNvPr id="15" name="Овал 14"/>
          <p:cNvSpPr/>
          <p:nvPr/>
        </p:nvSpPr>
        <p:spPr>
          <a:xfrm>
            <a:off x="3419872" y="5661248"/>
            <a:ext cx="2160240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агазин «Звёздочка»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aDcrOrqdDtE9oeMh0B6rG_lL6gfkE6Cu-K6sgOM5NVMHVODL9rnfv7C-4XeNyL9xbgFufqiKkcq44XkwhOaYtBgHCqr-vSr0KfWiRDXKCwtcTi9CsGYwHojvjJCivNQA.png"/>
          <p:cNvPicPr>
            <a:picLocks noChangeAspect="1"/>
          </p:cNvPicPr>
          <p:nvPr/>
        </p:nvPicPr>
        <p:blipFill>
          <a:blip r:embed="rId2" cstate="print"/>
          <a:srcRect l="12500" t="17419" r="14062" b="10419"/>
          <a:stretch>
            <a:fillRect/>
          </a:stretch>
        </p:blipFill>
        <p:spPr>
          <a:xfrm>
            <a:off x="6715140" y="5447499"/>
            <a:ext cx="2285984" cy="14105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5816" y="0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Песни России</a:t>
            </a:r>
            <a:endParaRPr lang="ru-RU" sz="32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54868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Алексей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Гоман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«Русский парень»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Денис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Майданов – «Родина»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Олег </a:t>
            </a:r>
            <a:r>
              <a:rPr lang="ru-RU" sz="2400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Газманов</a:t>
            </a:r>
            <a:r>
              <a:rPr lang="ru-RU" sz="2400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«Вперёд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Россия»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Белый Орел – «Как упоительны в России вечера»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Любэ – «От волги до Енисея»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Т9 , Город 312, Марк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Тишман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Бьянка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Чичерина, Ираклий  «Вперед Россия»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Золотое кольцо – «Россия, Русь»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Северная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венеция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«Рефлексивный экран»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26876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я узнал…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интересно…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трудно…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выполнял задания…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понял, что…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я могу…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почувствовал, что…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приобрёл…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научился…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меня получилось…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смог…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попробую…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 удивило…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 дал мне 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захотелось…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Расскажу, что 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628800"/>
            <a:ext cx="546882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876306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fsd.multiurok.ru/html/2021/12/26/s_61c89f4edc707/phpETbhvx_Ushinskij_html_e42de5cda699a7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8680"/>
            <a:ext cx="3491880" cy="29671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052736"/>
            <a:ext cx="5148064" cy="1440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u="sng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 Д. Ушинский 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149080"/>
            <a:ext cx="7704856" cy="1440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«Сделать серьёзное занятие для ребенка занимательным – первоначальная задача обучения»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Ментальные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карты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s://sun9-80.userapi.com/s/v1/if2/dfVQoz1mGV369_WGF19n90TMpLTgP-DdphIrAzzb5QiQ_dSUEOo5O_315hOUPW8JynyH3iMSKrN15J4k2BRdL2Lx.jpg?size=1280x96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067944" cy="3050958"/>
          </a:xfrm>
          <a:prstGeom prst="rect">
            <a:avLst/>
          </a:prstGeom>
          <a:noFill/>
        </p:spPr>
      </p:pic>
      <p:pic>
        <p:nvPicPr>
          <p:cNvPr id="20485" name="Picture 5" descr="https://sun9-2.userapi.com/s/v1/if2/zHGoC4PPsBbKBQ6QM4qJlUPdtqiIuc9dW-llZ-0aB1pZDFH4OhsSDRGdjrsaayzWVokzspIsFs-wPqk9QeuLeZwW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816424" cy="2862318"/>
          </a:xfrm>
          <a:prstGeom prst="rect">
            <a:avLst/>
          </a:prstGeom>
          <a:noFill/>
        </p:spPr>
      </p:pic>
      <p:pic>
        <p:nvPicPr>
          <p:cNvPr id="20487" name="Picture 7" descr="https://sun9-82.userapi.com/s/v1/if2/Yj1pLFFaTZhosKOuMb5EwaJ84mYw94jKIsIaxeJ8vqLvUwwmczxMLe0yK1VZjEIjriaieC-tWcOj3itoJ4BjPqc5.jpg?size=1280x96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01008"/>
            <a:ext cx="4176464" cy="3132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14290"/>
            <a:ext cx="6802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Ментальные карты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https://sun9-1.userapi.com/s/v1/if2/drAekZV89XfQiWUQfeHCPJ9uGiXKxwDU_Wl5-El4wjrJWAec6iUfZ0gexeWFEp4C-cIbZXZ4Y68_t5TGnxcros96.jpg?size=1280x96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552395" cy="2664296"/>
          </a:xfrm>
          <a:prstGeom prst="rect">
            <a:avLst/>
          </a:prstGeom>
          <a:noFill/>
        </p:spPr>
      </p:pic>
      <p:pic>
        <p:nvPicPr>
          <p:cNvPr id="19460" name="Picture 4" descr="https://sun9-85.userapi.com/s/v1/if2/TDHedS_xOxCJUX6vxiVM1ulLUPq6xSO9CS21slND9Phs0akYWhtTONfpc9STI-o5jYTXQ2brMLN_mq0vhAKwa74H.jpg?size=810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80728"/>
            <a:ext cx="3563888" cy="4751850"/>
          </a:xfrm>
          <a:prstGeom prst="rect">
            <a:avLst/>
          </a:prstGeom>
          <a:noFill/>
        </p:spPr>
      </p:pic>
      <p:pic>
        <p:nvPicPr>
          <p:cNvPr id="19462" name="Picture 6" descr="https://sun9-68.userapi.com/s/v1/if2/LN41ZoSPxMhCRcaXcRIvjn0bBtGWviVx8HlX9Qo53A6gcI8tCLKuQcmot-6IdMhBsL4-byS5v9HxWM2oxdAZn2aQ.jpg?size=1280x93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823538"/>
            <a:ext cx="4176464" cy="303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2068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/>
              <a:t>Что такое интерактивность?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https://w7.pngwing.com/pngs/923/863/png-transparent-four-child-beside-table-art-emile-or-on-education-homework-the-children-do-homework-childrens-clothing-child-foo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4968552" cy="373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3717032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Интерактивность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означает способность взаимодействовать или находиться в режиме беседы, диалога. Суть интерактивного обучения состоит в том, что практически все дети оказываются вовлеченными в процесс познания.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fsd.multiurok.ru/html/2021/08/24/s_6124b225f0eac/phpcOdQPF_Utrennij-krug-v-srednej-gruppe_html_4fe5fb3987a926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397987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86343"/>
            <a:ext cx="9144000" cy="734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98884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«Моя Родина Россия»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619672" y="0"/>
            <a:ext cx="6336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600" b="1" i="0" u="non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имволы России</a:t>
            </a:r>
            <a:endParaRPr kumimoji="0" lang="ru-RU" sz="3600" b="1" i="0" u="non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E:\для семинара\симв рос\3d30d44bacd73601716085d596ea9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88232" cy="2123626"/>
          </a:xfrm>
          <a:prstGeom prst="rect">
            <a:avLst/>
          </a:prstGeom>
          <a:noFill/>
        </p:spPr>
      </p:pic>
      <p:pic>
        <p:nvPicPr>
          <p:cNvPr id="14340" name="Picture 4" descr="E:\для семинара\симв рос\700-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2304256" cy="2007302"/>
          </a:xfrm>
          <a:prstGeom prst="rect">
            <a:avLst/>
          </a:prstGeom>
          <a:noFill/>
        </p:spPr>
      </p:pic>
      <p:pic>
        <p:nvPicPr>
          <p:cNvPr id="14341" name="Picture 5" descr="E:\для семинара\симв рос\57033_frantsuzskie-opyty-nauki-s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60648"/>
            <a:ext cx="1868552" cy="2620970"/>
          </a:xfrm>
          <a:prstGeom prst="rect">
            <a:avLst/>
          </a:prstGeom>
          <a:noFill/>
        </p:spPr>
      </p:pic>
      <p:pic>
        <p:nvPicPr>
          <p:cNvPr id="14342" name="Picture 6" descr="E:\для семинара\симв рос\451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620688"/>
            <a:ext cx="1835696" cy="1223798"/>
          </a:xfrm>
          <a:prstGeom prst="rect">
            <a:avLst/>
          </a:prstGeom>
          <a:noFill/>
        </p:spPr>
      </p:pic>
      <p:pic>
        <p:nvPicPr>
          <p:cNvPr id="14343" name="Picture 7" descr="E:\для семинара\симв рос\225292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620688"/>
            <a:ext cx="1669418" cy="1916832"/>
          </a:xfrm>
          <a:prstGeom prst="rect">
            <a:avLst/>
          </a:prstGeom>
          <a:noFill/>
        </p:spPr>
      </p:pic>
      <p:pic>
        <p:nvPicPr>
          <p:cNvPr id="14344" name="Picture 8" descr="E:\для семинара\симв рос\bc761b2bf21df617f82a768979fa48f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988840"/>
            <a:ext cx="1656184" cy="1656184"/>
          </a:xfrm>
          <a:prstGeom prst="rect">
            <a:avLst/>
          </a:prstGeom>
          <a:noFill/>
        </p:spPr>
      </p:pic>
      <p:pic>
        <p:nvPicPr>
          <p:cNvPr id="14345" name="Picture 9" descr="E:\для семинара\симв рос\f_ZmFybTEuc3RhdGljZmxpY2tyLmNvbS85NjQvNDA1MDkzMTU4MzBfNTkzMDVlYTdmM19iLmpwZz9fX2lkPTEwNzQ4OA==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068960"/>
            <a:ext cx="2699792" cy="1255338"/>
          </a:xfrm>
          <a:prstGeom prst="rect">
            <a:avLst/>
          </a:prstGeom>
          <a:noFill/>
        </p:spPr>
      </p:pic>
      <p:pic>
        <p:nvPicPr>
          <p:cNvPr id="14346" name="Picture 10" descr="E:\для семинара\симв рос\img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97152"/>
            <a:ext cx="2812328" cy="1656184"/>
          </a:xfrm>
          <a:prstGeom prst="rect">
            <a:avLst/>
          </a:prstGeom>
          <a:noFill/>
        </p:spPr>
      </p:pic>
      <p:pic>
        <p:nvPicPr>
          <p:cNvPr id="14347" name="Picture 11" descr="E:\для семинара\симв рос\img6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4509120"/>
            <a:ext cx="2643347" cy="1641037"/>
          </a:xfrm>
          <a:prstGeom prst="rect">
            <a:avLst/>
          </a:prstGeom>
          <a:noFill/>
        </p:spPr>
      </p:pic>
      <p:pic>
        <p:nvPicPr>
          <p:cNvPr id="14348" name="Picture 12" descr="E:\для семинара\симв рос\konstruktor_samodelkin_bolshoy_96_detaley_235h17h36_sm_belarus_p_0293_5bec0983cda68_2688_bi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4293096"/>
            <a:ext cx="1877194" cy="1877194"/>
          </a:xfrm>
          <a:prstGeom prst="rect">
            <a:avLst/>
          </a:prstGeom>
          <a:noFill/>
        </p:spPr>
      </p:pic>
      <p:pic>
        <p:nvPicPr>
          <p:cNvPr id="14349" name="Picture 13" descr="E:\для семинара\симв рос\LNHq4jORyhU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984" y="2636912"/>
            <a:ext cx="1654841" cy="1463055"/>
          </a:xfrm>
          <a:prstGeom prst="rect">
            <a:avLst/>
          </a:prstGeom>
          <a:noFill/>
        </p:spPr>
      </p:pic>
      <p:pic>
        <p:nvPicPr>
          <p:cNvPr id="14350" name="Picture 14" descr="E:\для семинара\симв рос\матрешк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760" y="3933056"/>
            <a:ext cx="2019571" cy="1825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krot.info/uploads/posts/2020-02/1580737616_9-p-belie-foni-s-kartami-rossii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908720"/>
            <a:ext cx="8784976" cy="4693687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1520" y="1475535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Россия самая ….,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самой протяженной сухопутной…,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самым большим количеством…,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почти со всеми климатическими…,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многообразной …,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огромным количеством…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326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«Рефлексивный экран»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«Центр развития ребенка – детский сад № 4» </dc:title>
  <dc:creator>Admin</dc:creator>
  <cp:lastModifiedBy>admin</cp:lastModifiedBy>
  <cp:revision>62</cp:revision>
  <dcterms:created xsi:type="dcterms:W3CDTF">2020-06-11T09:04:41Z</dcterms:created>
  <dcterms:modified xsi:type="dcterms:W3CDTF">2022-05-20T06:17:34Z</dcterms:modified>
</cp:coreProperties>
</file>