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0" r:id="rId3"/>
    <p:sldId id="261" r:id="rId4"/>
    <p:sldId id="275" r:id="rId5"/>
    <p:sldId id="277" r:id="rId6"/>
    <p:sldId id="263" r:id="rId7"/>
    <p:sldId id="264" r:id="rId8"/>
    <p:sldId id="269" r:id="rId9"/>
    <p:sldId id="272" r:id="rId10"/>
    <p:sldId id="273" r:id="rId11"/>
    <p:sldId id="274" r:id="rId12"/>
    <p:sldId id="278" r:id="rId13"/>
    <p:sldId id="270" r:id="rId14"/>
    <p:sldId id="279" r:id="rId15"/>
    <p:sldId id="283" r:id="rId16"/>
    <p:sldId id="281" r:id="rId17"/>
    <p:sldId id="282" r:id="rId18"/>
    <p:sldId id="285" r:id="rId19"/>
    <p:sldId id="286" r:id="rId20"/>
    <p:sldId id="287" r:id="rId21"/>
    <p:sldId id="289" r:id="rId22"/>
    <p:sldId id="291" r:id="rId23"/>
    <p:sldId id="292" r:id="rId24"/>
    <p:sldId id="293" r:id="rId25"/>
    <p:sldId id="294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3CEC-2255-4C8A-B906-FC5EBCC9CC0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567D-7059-4D89-A0DD-5D57A8C37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FBB8-8A5A-4A63-9A10-AB198639B56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08C4-96AF-474E-9674-1EC959C4A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37A6-A39B-4120-951A-E19E6208A65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7E57-54B2-4293-883A-7C4F6C047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45EC-2CB8-407A-BF6E-7554ED4A0BEB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BD54-0C21-4E23-9628-AC9296AFF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D5B0-98B0-4A3E-829E-1034B275629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E6D3-BF45-4F4D-AE06-16857AAB0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848D-3875-40F2-9E8D-C479221A290D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FADE-19B3-4313-A517-F22BA3CF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ECA2-226C-4932-8831-AD6C13C809A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AA82-E622-4B78-B92E-6953F3552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3C6F-B0B3-425C-AD10-3691C315E02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F5C0-2DB5-4874-892D-D9E8E301D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0092-9D1C-41CD-BBCF-0D187CE623A9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57E4-F76A-42B5-BE9D-F67369A59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9B15-42F0-4037-9B48-B514DDF8E89B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163C-C22A-4881-A8FB-269A8785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BEC8-33C7-4354-A838-CF24780ADF2C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33E2-D5F9-4AC0-9A28-8FFE0F91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04FD8-4DD4-4CDA-92DC-092A23C58B6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E948A-6535-4495-9FE6-0B61F51E4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frm=1&amp;source=images&amp;cd=&amp;cad=rja&amp;uact=8&amp;ved=0CAcQjRw&amp;url=http://www.u-lekar.ru/content/view/786/18/&amp;ei=MkRiVMqmHJDnas3sgIgH&amp;bvm=bv.79189006,d.d2s&amp;psig=AFQjCNGZw8acBrFudOiD-zeLlcNaCFVtmQ&amp;ust=141581243192306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475" y="541338"/>
            <a:ext cx="74041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uborka-uruzhaia-rzhi"/>
          <p:cNvPicPr>
            <a:picLocks noChangeAspect="1" noChangeArrowheads="1"/>
          </p:cNvPicPr>
          <p:nvPr/>
        </p:nvPicPr>
        <p:blipFill>
          <a:blip r:embed="rId2">
            <a:lum bright="28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2009102615597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3" y="0"/>
            <a:ext cx="897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6013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996950"/>
            <a:ext cx="59817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0"/>
            <a:ext cx="689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2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p-l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Coffee_Route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4492625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x_3736332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13774">
            <a:off x="4125913" y="4252913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625936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063" y="4605338"/>
            <a:ext cx="33702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46200041500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3120">
            <a:off x="968375" y="371475"/>
            <a:ext cx="25193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bat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" y="1887538"/>
            <a:ext cx="3267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167236a7e3076e514bb8bd5e61bd54fc_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3238" y="2197100"/>
            <a:ext cx="3262312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5325" y="279400"/>
            <a:ext cx="29575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67638" y="2282825"/>
            <a:ext cx="372268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93038" y="187325"/>
            <a:ext cx="2973387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275" y="0"/>
            <a:ext cx="605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0"/>
            <a:ext cx="8882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0"/>
            <a:ext cx="9656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6508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325" y="650875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44370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5113" y="56515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6788" y="2693988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500" y="2560638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42475" y="592138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5113" y="2560638"/>
            <a:ext cx="2162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1563" y="4684713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66250" y="2847975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Рисунок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2713" y="4867275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Рисунок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62738" y="48672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7988" y="1568450"/>
            <a:ext cx="39973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1188" y="1570038"/>
            <a:ext cx="3960812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49400"/>
            <a:ext cx="420211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217488"/>
            <a:ext cx="9440863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5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0"/>
            <a:ext cx="6453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Wheat_Sho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 descr="data:image/jpeg;base64,/9j/4AAQSkZJRgABAQAAAQABAAD/2wCEAAkGBxQTEhUUExQWFhUWGBYaGRgYGRgdHxsbHBcXGhocHxwbHCggIB8lHBcaITEiJSkrLi4uFx8zODMsNygtLisBCgoKDg0OGxAQGy8mICQsLC8vNCwsLCwsLCwsLCwsLCwsLCwsLCwsLCwsLCwsLCwsLCwsLCwsLCwsNCwsLCwsLP/AABEIALEBHAMBIgACEQEDEQH/xAAaAAADAAMBAAAAAAAAAAAAAAADBAUAAgYB/8QAQBAAAgECBAMFBQYEBQUAAwAAAQIRAAMEEiExBUFRImFxgZETMqGxwQYjQnLR8BRSYuEzgpKy8TRDc6LCJFPS/8QAGQEAAwEBAQAAAAAAAAAAAAAAAQIDAAQG/8QALREAAgICAQMDBAEDBQAAAAAAAAECESExEgNBUTJx8BMiYaHRQoHhBDORwfH/2gAMAwEAAhEDEQA/AJDYG8i3BbuFUQ7L0qnw/jWCt2hmDPcblqSaNdtBS2U7iIqNiLOUW2QLnVvhXl4yUtnoJRtYL1vidsjs27lvxBikcfxpk0K5h1/Yp3A8VxV85VtIMu+bnR8Twxnk5Ap5xtWaV20LF1hnJ3biOZKkeFOYbhtiPxAsNfD+/wAvGnr2HCHUDwrRCo1J7XIHl3n6D9nc3WCvFDFjhFlYAJk8vlRruGRQQGE8z9BQ4K6bud+6eX5j8KVxHZOozH+XkPEj5D1FTtthqjc4AtrpG0yf01PcKoWMAE7KSHI7TbZQeWm3lrW3BsFcftvOnu6QB3xt4AV0a8EKqSW7WsAcp5k9aOexOfUS2c7YspaJgEt1P16eFDGFDNJnvNdFZ+z1tAGYsx3JO3p9TWHhtn/EZpG/vQI8qDi7F+rHsTrSKBAEn98q1ay7HXT8xj4U/cs5/wDBuIif0kSR1JOwpcYHoQ3eDmnvGkUOLMpoALS7hiSOm1LYp/6ZPLYfE6+lPPhTBkN8dfIf3pCRr2SQOWU/GaVKsseNMWFp2PaaF/lWaZtLAOVfDvra3imYxkj/AC/U17fLwQVY90kfKtLQwgBdEk5R6f8ANLpZdnzMZ86y+hG1n/2b9aPaVwPcjw/vTPAyGVZc0sRAoPFOKIdFIHrS2MQwetTLeDuEwNaMIrYGja5YL8/gfrRrODUDrVDDcHcjUinLHCBHvTTOTNyiiDmUHQD0/Wn8PJGgmi3+GQ2g0qnhUVV1gR8aVsLkkhK6WVQqgTuaz2WVcznXp1oN/GSxgjTcjlS95yx5msBIZe8G317uVDsvJPJRvHyo2EwZMcvGh4vFqCESAOsak1kZ+ELtg2uXA5BjkKrWLR7gBUtsQQYWT1JNUcOY31b5UJOzVSD3UESSO6i2rIME61tasZvepphHh0FYk2I4jU6Rp8KTeygOqM567U7fJJ7IApG+6g9pzPjWQyZyj4q47yNNau4W2twdqAwqViBFGwrRrNVauOB6o3u2b6XLtxLhUgaDkab+zONcjNcvmTqVNAfEHnqDpQsThgiq6ibhGgPSZ/fXbaaKdqmJKHc6PE5NDo2bUabVNXh+UlwYbcZtln8R3k9B51R4JiHa2Ge0VGwDDV23kf0/1fOmrnDLt05iFS2N2YwBPTmf3rS07pCKS7nPgHULOu5O5/Qfsk07wLCZ7kkZgsb7T+g3qjhuGTooz95OVd95Op+HnWcVRbEIt5EJEsE94z0jtfOkadWUl1E/tWw3EsYvtEQdhFkl5gHrqYE1K4px5dEQntHSCxJ75GnlNIjhktmaxfuHk7IwkTyAM+ebyrS+WtElSqTupFtSR3kkA+pNHiu4iSGzi72yrdjmCQI6ErqxHga8v8aYrlZEdTqRAI8w8MPQ1JxGJulgytCcwM7jyCqVHrWC4rXBlLlu5MonwIJ+NMo12GpPYzd+01v3msyBoMueFEf1QPMAUex9pUKZQl1FO55f6t6Ta0+ePZuo119nof8AMWMelbph7knNbBQjXNcUiPACaZ8a/wAmUUW8N9pkICBjOkRqfLNufCrNviltVlQJ6tz9AZ8q418TaWVJEREgNPy08JqZde05ILMO8gxp4k6HwpUvAH04s7e/iEjPpqeZYanoDWzOihTcKgttDfrXJ4TEYa6sMsMNokR6UZcLhc83DcDDScxb4nlS8V3DxOixCjUKwY/y6H4xU1rZzaoR6/Ss4Retdr2PtA07gA+oNU0wyMM1y4c/eR8htQaMpcSP/D+0aCIXmZNVFxNuyvYI+Z+VLX8YyfhB8Y+cVOF4OdUHkx+VZaG48tlG5xdm5nzih4fGO7RnMc9opIKWYoBljeRIA6b71Vw9lU0UAc41HmZoMZqK0gxYCJHl17zQMTd9oMo0nUnurxzmJyw38x5VspgSYLHYDYCgJQn/AAAgBdhqSdqIzKCAO03IKNKXu3LjnWfADSjXC1peQuNpv7oP/wBGiNozG4plGRYzH3j07hUnJDTAnr9BVGxgADq2ZvEwP1NM4fDKG2zN1OwFFNIwBQcohQD06ePfVDB4UgagTW91Qo0E/D/gfGswtwk/TpS2Bu1gfnTWk8ZiYXoaba+Nl3+VR+JWp2OnzNFE47yKX8awHZ3PP9KmtbbmwB8aoezAGpk15CDkKZYKURsQJNGwtrSPOgHrT3DwWzwJyoxPgIk/GraiF7HODcJe9neOxbBLd55KO8/KrPBeF2ixv3iWKsYGmWQYkjpOwmi4fGJYwqLzZcxHUnUk+A0HhUzht++9nKlliAWO6jNqSIJI9ak5ZuJBtyT8FTGcWtHES7QqAMZnVm91QBygTHMsKT+0X2nzlLduSZluyTlXloBox1ju8aTsfw1uWxMe3aC8nYxsOUACPKkMHxFLLs2GX2gJkkkzJ3OZzRT+djKCLuE+09pVhbTgrOmTtsf6RE789hzoWG4yiZrt9fZ3CZylcoXvzMNfzE+g0qXe+0rMZypbubZvaKTvtp/encRxn2qBb9q28bNm2MaHsoaNs3D8G2I+1FvEOEFwqvOZVT4LAZh/UYHdzpy5jLCj2dtcOGMe8NTPONx4kjzqM2MtsmW4qN3q4Zl8xqPnXtuzhikqFtN/+wKBHjKsDtzmjyz3D9PB0PEcEgtF3vIjKNfu9B4KhB+NI4ewGXRy6xqze0Qf6WJgedSl9swbJibl2PwhwinztID60wly8EOVVywRlOubTq23gdfWazivn+TLkkOJhbZGZCD+RSfSRS+KB0zZoOxIIE/DWpt7iOKDKAgUAyZuWV06RmOnpT2H4petrrbQk8y1pso7gX+NZ9JL/wBGU2Gs4BiJiF6t+hE/GinhdgjtqJ6jT/illQ3GDMRpzDb9BoY+FeY7FuNAQAOus+gqbVPA2We3vs9hxGh8cxPqRHzpO5wgk/d3lSP6Vb1NyT8aT/jQrasQTyTN9Yqor6zm0j8Sx/7UXKUWsm44E7+CvEQ1wXPEn6NpRbGBAEFXHhr8aJdwynXU/kIP0oikLsSvjP0HypXJjpGy4UCPvCI5HenbNgxCsvf1pbA2WYzKkDnmf9RV4IiWwxAJJ/Z3oUJOdYE7VkKIHwG9FOEL6QRPLafE15ieJW1ZUtjO5OvQeJoJvXs2pVZ6ax6UGqFVvJmJwTghFAPUDQAfWtU4UjMxZ5A6aDwitr2NVSVNwzG4/v31mFxiZSYG8AzMnyrXQak0bWsJl1Gn8v6nvoKcNAMgknUlmMny/WqWZvcO5Gk7d5b9KLi7C2wgY9pjHw+ArJN5F50TMLhZ0QZura/s/Kqhw1tIDtBIn0+lTON8ZTDBYuRO8jfwFc9ieKXsQ5a2ywBDMRB+IgCqx6fcH3SOle/ZLMGeAOm5/tSKcatiVRCf5YB9f7mpVjC5AfuwSwMkssH607wmxcWCFUeCnX0rNJB4lBLbRmbTu/WpuIsszSTpyj6D61adxrmgn1/4pDFcQQcgPCksMbA2sPpEb+fqaw4C5yCilMZx+NFHxrVMYWEx8TRp7HVkkrFdD9lLA9jiGO7/AHa/6SzfMelSk4dcutCDzqnicEbVlcPmEnM1xiJhSBoOXLn076o5Y9xOo+xP45hJ7KXVyqgUvm00EECPDx12oOG4njLkW7IFxRpnEgaabkAfGr3BrGEsWszqjuxzS4UkbQBI02nxJp+79pLMaAUKilTySuT0jh8TgMU5i9Ydu8iQPArMUAcMxCKcz2wOShJO+xLLrXat9pxuF0qLxni+e4hYaATHjtR+o9JFYQbf3HP3OHMFnO56hTAHkNPhW+F+zKXAbksZ/lCmPHta+lNtbeQya9VFVuH4O8QcttlHeIB9Yqn1JJYZpQj3Idr7OkGSxEfiXXwkLrPiPOsw3DHLHI89WiCPHIQxn8x8K6l8HcBGZY+nhFK4kjVYjv2J8/3+k31pdwqC7CBxjW9lDx+IN0kTmAz5tdzoJ0mMxVW+hk//AJNosde1nB75nteA17qbDLmiO1sNN/EbeYinBh9Jfsn98t/hQc0sh4AbKXQQ1k54EEFpkeBiJ6E0LEYa/e90paO2TMN+oIJg91O3AFInp7371HrFPYG6G0mR36j4/Wl+q90Zwojpwl5Hth7QDeJ9NAB61QRMoCLbBXpqSPBW+Q08KObIBLAL5aA+Ux60C4RyBPfDR8BQ5tmSFb1m4DIVY6qCvrBBB7jSuLZZzONfP6zVT2hHumO6f/kj6ivLlkMPedOoJaD106eZoXlWOsIn4S9PuyB3x/an8rbBpnqJoFpSphSWA/laQPQ6VXwNlpR2OhDHLPTag/JpOkenEixaKlQznQgaSaHjXVlXNc1EdhZ5ciKV4pxj2ERlLHUkEE1KuY65dkoozHdiAP7mmjFtWSW/yV8ZxOIUgbaRAilLGIuM5ynQaQRAnr36SfKklwJWC0Annr8JaPhVTBYZmXIratqx6L/f60Wkh9ImnAm88EdjmRIAA8DXU2MCli0HUH7sAgbwOneSTqaG9xLCezAJY79fPw+tQuIcbb2ZtqR7XURuF6b91FXLBN50XOIcXUWwB75IJ+fxqHca9fOe4xRdZ5/XalEwV4nNcfkCDM/CIra9xe5JVfZhoyycrH/SJj0pkqwhlFLRpibiI0t96P520A6ADn5Ue0DcEInUlif2KDahYNy5LdI3+UedHTElh0FBvwOojsKsZnSecDMaq2LrFezsNqjYezzij4e+w0kRSCyQDiGMKsQZqNdxGYwJNG4rilVjILn0HwqfbxLsYHZHQCKtGODJ0OPhpIzMB3bmuiwXD1yDT41F4dZlhO1M4zHlWKqRAqcreEFjeJ46bYhAB31P4tiS11gSfwzr0Ef3isFgNdWdgZPgNfpSrPJZzuxoYMoq8Hq253rxmVdIk1vbfTQUvcTXWihkUMPZziWp7g/2YfFMbjnJanfmQNNP1pPBYhbdtnfUCFCzqzHl4dTRuJcSvXFUFoEAZE0A7gBvWj6rBK2qR2tlsHhFyqUBGkkgsfrSeI41YZXcahBr2NJOwk8ya5G3wUi6Ldw5cgz3TvlzAHL+aI8yd4qjjsdZuPbsKCli2SzKupJAEAn+Y79dR0pp9S8HOukr7st8C++lkBM7tkyqO4EkfrU/i2Jw+dkOViu7rmIHdoNT4GO+pfFvtlIFixbCtOVQdrYn3mkaGBIB157RL/AcRh7NsuzpcI7Tu+wPMyTtSNUlaGSabkaYa0rj7klREGQRPiQCSPE1icMBPYdGPQH4ToKas8Qu45jlhMNyLWozeAYk5e8we4b1tjuG2rRDPjFQclkCfATJ9azhmhl1PmxO/gboGts+Ig/rWJgmYaAgd23oaRuY5GPZuKSNO0ST6Qw+NevjmDAqbJH5rSk+cj40vBlLdBhh2mSSOkyAfWmcp2I9JPypTE428D2bOZYkMuQx6H5UjZ4k7tBCjzX5UeDoF2VcTaMTqB3jSgWFZyFTUn+WQfqKXRomNSeW3yg1YwV8WyWZipA2BJPpMjxpKyM3SGU4KlvtXgRA3XLv3wZoL4/DqSAkzuSIHwJ+FBucQD5dSFJJaTJyj9aj8ZxK5uwzJpo0n9xTrOiSi36il/BYRzmgIesfX+1a3sG0fdNI7qjYDC3rhMKXPM8v9X61U4VwO67Eo4UqYOs/L61nvY+I9xNeFtnEzJq9bcYd1DH3lzbadnSJ6An4U3c4bcSC1zP+ZQPj/epn2ixJdIFlrmoAAJBAPMEitduheXL2I3GMe3tmyKs3CCWPTu68tqXwltkMuMz6mR2fHujxrc8NVACPenZ2JM95BBj1plsPdaJshh3At/ub5intVgbRH4g4cggMW5wSR6nSswk+6IXuXU+ZFU8Wl0jTDg+IBHoKSFm/qIYA8lRo+C0yeDWgj2FjWJ6E/QfrTWGYDYegj+9ATAvE5bp8Eal8Nh7rPHs7oA3JUgR6UtX3C5Uiqb7MYEx3UPB3BnIPKaFdZwcio4HMw2vwowwj7gNt0NZJCokcVvdpt4mlMMykxJHjT2Iw14a+yeO9G/Sh28ESZKZY3MEfCqppIWs4Kdi3lWT0pJcA9yW135An5c6rEhUghlUAEsd4OwAPM8h9AalPw9rxzZ1tjZUYkELuOXOSZOpMnnU+nltjSkkPI5i6TpCx5sY+QNK4dCRtpXR4+wjMtu1BLPB/yiSPSlsVhwDkBJbotST2FMiITOgpr+EJ1YgUV8AqGSGnvo9nE9tEAHaIG3Ln8Ke/Bl5JnFFh7Vsa5VzHxbX5RVPCYxLP31wgR7oO5bWIHMgA+G9SA7XL924pBzNAnoNBFFdfasVAMW4Ex+IiW7p5DUwKLWKB2G8HxP26OSWtszkswTNmMciQCABAkdN6zBcQsW7XsmCMe12gSC0767g+vnQLhKLoDp0FTXXM0m2x7zpS8E2/AXGkVMCmCM2VCmQSrCMyzyaQdJ/m0pZfs8pOR3ZyplI93Q6SgEDxAqVcwKhs3aB7tde4nX40zgxdkEuVy+68kgHo3RT15etVprMZf8iX5RVtXcZaR3VHKqxUqzhQuwkBdco7oMGarcLxdrOPb3rd25EC2EVQP6V5nzk60jgPtAy3GS+mWRDGdJ5GOhGnMERrS68LtsXsh33LW2Fx4ykyoiYK/hqTxvHsCrO1xPEDPsrOGZpWTl9kFHKCC0z4DzqNi/sySpZ4DbnRQfhlXz1qXwXjPslY+x9mttiCy23JGUw05VI851FdB/F377qbbhbZUAi5ZIJbWdc2giOVPb7k6cdHNtgWAKyCOoOoP76VmHsXxu/Y5tdMr6NM+AFdLiOBqglbZeDLIrka9wZwvxHnUHEWnLDcA7JcQws9CsiYHcK2VkrGalhBf4m2qlsh7OntCMhZv6V1VR3wfKpOZMQ0e0uKN4dZBPPtBjP+kVZGH1IEgAELp2T1IZd5NJYtPZqM9tizclGmvVhp8ZpbQyNroVVLsy5RAHayg9BLRvXlsLdksCxjsqrJB7g2b4VPZszD2gJC+4pGi+AB18TT4uKwiP34UHHA2TLt6+T7JAbSx7sgEjrGYz40xZ4qLQyWxbBB7TFmnN3qOZqNxF7ixldgBsNTHgDQBxR7ZDuknYsusjfUd1b6TegYrJ0K8aF51LXRlU7Ft/Ll8aqYviVtgiorEnly9YNckTaun2iuVzaOoJEd+nz/AGRJ7bDs4UF1GubckeupoV4x7iuKZ1mO4WxBcsqCNf8AtnxzaqfSucv2VnS/r3z8GUmfGKf4Vxb+I0u3SLcQVPZY+YO1H4xwPDLbzqSoGzKcw12kfpTRlT4y2J6Xk5u/w9mOj227wTP+2a0XBZfeIB8G/wD5pdrGuhB79frRFljEwBueg/fKrdtlEP28OGHviBuYb9N+6hZgDktmEHvN+9zRTr2F0jf+kc5/qP8AYV4mEJMe7bXdj8+89BSe4dsXBLtMdkbT9T8Saq4G8B2veJEifxd8cl6dfCkOJtEIqzG1s7fmuHn+T16HMAdSGYs7e8e/pWlH7bCnkItoFizdpiZ/5/SncjSNe18EHWOvy8dncLgABmHr3/rQnsHbLruZMepHyHkeqtmxoWxDtoEJABgfmPMx7znTTYeprRtyC8BeyCSxLRoWMNpLSY5TTl2xlUliAYhT0nmqjbu5k+YrSyLdoZTbJ6SRMDs7TpMT51k8UictmNYuKbaI0OqsS3iYJ1P9VGtXb2H0FvOzfiJGtRftDjGtsszsAY8B9aWtcbYASHMba0YQbjfkza0zprGO9mSb6MXPcSPKmcFcD5rmYdlWOSBI0jWuctfaUEgtnEciJq3YvrctXriKAzLlkDU/uaHUTSyjYeiPgMIURbkjM5OQd5J7R7gJPlTFtFtDRmPf1PM1mFwoc5faZRaAUd53Y+tV9VHaXOu2kUL7+fiKXkh3cTcaAmgrVkuExOg32qkbCNIEg9M1BuJ7MRHexJ27qAbsnPiGHMfCtsJineSIgbabV6CWPupGsa8uZ9Ky84jKhyqOcb99NiqJuTsOzLehGXKw93T5d39EyPwk+6QDDXAAFhbtokjXR7Z97XuIzeAbmBAF4U7wczQTAgGSegHWr9plDLaYlrq6gjteyIGjXGB320EzsZGza1kV4B/Z/i0XGF0BUuanXTMBlJM8iNDy0B6x5exF7DpdKi3dW04KgM6k2yYmQSJXbQfhoXFMOVf2jy2ZRoPdQBRmC6DTUEHow31qZbv+yuEqM1m4ACm4mIJB5Zlg/wCVhutIoq7Ripwi8b903faXwH1yi8zIOoERpvoZro8Nxe0Sba++CVHtLdzLmWQe0VynbqPGuWs2bN1b1jKqXDD2nGh1GYEMOUyPI1pwz7QNh0UYhHKy0sO2AVMEkMQyxvuafMnjfj5sRxR1fFOE3d7JRQffVRMz/SSVjxWuUvTYYD2LqdSXtMV3/pMg+RWm+FfaJ2usAVZCTlKh/dJ01J6RMAGauXXW6rgqwf3ZcMVbpoTB9D0JB2LXF5DGTSyc9ZxivvcWejoyH1SR6mmCi7So8Llv5MAan4vB5HysoSeasyAnfsgyCPyhqG75SA2cfmCtPnI+FK4lkx/F4RgvZBbuADf7TUlrPIooPTtL8GAo1zEBuyCvh7vzgf8AtWwRlBbtwB/M0Ty2kVsoKZMtYXtM6B11jYOpHlyNOYS4wYduUgyjbjw5+R+lKXLtwQe0fBUf9DVHDYnsFmPcAwI1M8gTyn0ppptZBGiaOFMvtDbaCJYBhvziCJ26V0X2WxiA5n1YwDAMRyMRUn+I9nL2gh/mUHLptMRqO/lRD7NraXFtmQ0HLklZ3k6aaTvSyt7+e4KWixxO1hr7E23VSJmBG28xppUa5hsvZQyd5On+Y98bdB3mugwvGMOLQmYYgAhSSNxmI3AJHOkX4ap7WdSrGSdQCJ59B4b0ql5BHGCVYwrSPeCg7xq57u7v2G9UL+JDQq6EbROh/p6n+r0617eDnsWgMp3J5/QDu28TrWiRZXNnzuec9kDmBzjw38JBa72NVYQjlykgqSenIdM7df6Rr4GqOFwQ1MBjzgQqdxII1jlIPUjma1mOVkTM2uVjAid8o2XxAk/CsxOAvqFUpLHUW1OVEHUmdPgT0rPOEG62MW75BAJmNkXYd58e4frTqubmuwHp5mfrQBwn2aq14jtHn2VXvyDtN0EwTO1FxGKDdmyGgADNdBGu8ra3k7SSDAofTbEc12FcUIMkiARMk69IAG3fBGlTb95ydPaHb3U02nkCOdUVvW1b7xrjXmE6jTTkIlppXhuG9r7R4zTcbUmI201B0FZxoDn2EuJWjcZ2B2YDxnl8CfKp2OtFRqCKJxjGhbgtx7mp13YxPpAH+WedeNiGCMdgFBE8yT2R5iT4KapCDUYhclbJqWmOzE+NdTwY+zwbFtyxPptXPW7wfnB7wIqrcn2K29CILGNt/wBSKHXtqvyCNWShiWEzG53qlheLsAFmO4VPw+GDQWVo8Rr8Ko4ThizJDydtB+tNJxWxkmyrh8VbfskQw1JWmUVW0LZh0POodvBnthA+pgtoPHrRsNhgvaYmBpqfh49ai6Fm61sLicJmJyABTpJP70+dMcP4aNWYgIurXG0UeHWj4CH7bAm3MLG7t/Kg+Z2FPXsMXYNeKrbSCttZyqeX5m7z8K3uDXuLOxuKWtn2VgCGunR2HMKPwKfU+lTbF/seztKQknXm0nnr8PnXnGbty6Rm7KT2V1Cz1jdjWB1tCJLufRR+tFvGBox8h7d4ACw5zZiIbWEedNf5dSD+YmtMOMqst1RbAJkdDMzpy6/80librk9lYjcxJ8BPOnXYYoW5PbRoYg65wJB7+zrHOHiCvayVjPAM8LL2ma7lW6CRbC81mcs85Mkd7HrFK2MVknNb9paaezzBygEa76aieu+hp/isN91MZQCp5cx4EfKPGJXsnMlhJGlxf5hOjdQ4O/rqC1NDKyTaexnDcOs4myGs5faosqHXU5QYkeAggHQ03axFywLZZVa2407cS3NcuQyY1Gp0BjapuJwgQAgsoO5BIYE8wQdDry+NN4Lih/h2s309qAMwYAaxrJB3mO46kUd60Z42dDhcJmsObl3Omp7S5gAOUQDp6abVHv4O0P8ADuZZHIPlPiHHw+PQeItAIl3COix71siIJ1DHLDFdwRz0PWT3LmIviHCBlGyQc3f2wSfJhWURU2mRcbw9pkAEd0eUa8/OlnZrdv8AGpLcwdI8KbF+4pjN8fWQfiQTy2rzEYnXZD3MPkV7Sn/V4imziyiSB2MT7QDUN4wfmJFNYsx2cuwGxjU/mkbR8aFwplzli1xVALMHbOhA0gOveQNjvXl3PmLZpkzIaRr4bUrX3DXgStXk9pCsVbvWfHVTG08qftYUETbgx74X/udAATIHPb9KFYR7jFEb8xnQDx5D511PC+CEI1xSSVUhSdye4Hb9+FDqy8AhSWTn+H4VTfd2Qs+/cixu20DTRd/AV0fs1cAFZU65iJ07uZJP8ukc4o+CsHMCyj2YgrzlgNz1PwFZcAa+xzGByM9owDAO0DoIqV3kzeaNrPBmcSpFq0AToACT4Aa/LzoXDuE2rhLQWG0tBHy1bw0HfW3HeI/cshbIDALKdd/dHjtvU4faC1h7Q1JbaFkmeg76ZK1gS5UX8HiAlxgmTQgZjyAEQB18NPSpuN4pat3SWL5ydCIk+Gmg5aAGK4puL3jcLiyULzEjQDqepolrBWUBe8brMdSZiSflVuCjh/oCj3KPG/tAC2S0uYgzmEkg+IGZm84FJ4XiTpJuXCmbrnJ79iKTbGKv+Fbyjp7x8TLAU5hcCzwxVm298BRr5kny6UzSSCivw3HKwJRmZwOijnG5OmpGm9MLhWtgIHCQNRlmSdSfU91Aw2FuLOtpQkNoJAjoBEnvpj2r7uyktqez+rd1Qd39o1LucpicMGumSCF96N9OQ8TAHjTGMwr3AoymSZIGm4AUAdAsR0k1VtW7Q0cDNqx6bwJ9R615iWdQTIM9OQ8tif3voV1HhB4k23wJtANABv16nwqnbsgqeQLLbXwED6/Ch4cQhuZ2gTE6iaYvsLVlCw7Qkx3nX50kpOUg1Q/e4bZtAMxmOXXwFK3OLgAlFCk6SRrHcK5XE8UvPrrLHfoNh4CvcOlx2BLSCYVebePdzP7iq6VZbIT6qirZ0r4xyotoDnaCSN9fqf71SHDXCoAAQNAh/E3MTyUbk9B1IpXhXCmt3czltANRzY8h3nryFH4zxdRKKdh942uVVB0Uc4nTkWNSSt4BG75Pb/S+bGbl5bba9oqAC8Qq9FUDSO4eZ51OtcSD3HLHsLsSeZ18zUDF4+9iG7JCLHZB6dSdp+VL2sNbCku7CG5nc/sfA0/DyUR0l3iqOwa5BRdAO/60Q8RtXnA922onswNe81xyXLbkyfdMga5QB9K3uXbFxYUskEkASAfSmfTz3CqOi+0GKsrbizmZ9hrpJ5d9bYDA/wAKINxSXEGPwvOjE9xO/Sa5S7plW2dR2tddTtVW7jCMiuM0Rmnae+ioUsGd6GruoJaZUy6iQUaYLp013G09NMunt5ykOA+yMNFf+lgdFaOR08oplLC3h7VLqq4gMIkTBifECD1gzvU98K6tKoMjEBwZy79+69DuNt4JGA1Yzxa0SqwsqSA6cwe7prsT4HvVwqG3pJPNW008N9dNemkciXsTdW42VT94FiG/Gp3Q+I5jprBymlrdjKCNchJgHdSNx4ifMQeYrR9NMz2DewmYN7pmSO88weU6kT3jWtcUrq4IbvBHXqO/4ivVBGjajr3H/wCfkROhFB/i8jZHGa2didx/xpI8CO9lYGkDbGl7v3hJJ3I7tTM7+O9CxVxWMnnsy9O/T10PiKNi8NGZhr2T4id+46az8qiWzAOVpBiQRInvHLx9DVYJSyLJuKoqK5VYBBFwyToJC7AjUbzoCNqt4DhjuoI+7ZtA3QHnlPM6xQfshwRMRiyTIt2AAy8jEwJmYJkkGfHWuwbEA4tlIVQkHwmRPjAA7qh1p1hBjLZpjuGCzatoilndxmeOgOpgcu/nFUBfX2WUe6QRM8hvEfOof2v+0SraVUOrtAI3IXU7+lQcRjLrILfazXB2jBGVPSAT0FRUG6YUnJZ2W147by5EknfXaJ1k9wqez4nFXM1pQLA0HVhzIHeflS9rhGHKZfakEnXQyY5HWYoeKv8AsDFq6hO5AY/seFOkr+39julszG4Jy84oEIraLMAD+aeZNBxljCBg6XWLcl108DtHlS54zdfRrhY8lykgz3RBpV8C+YGLihtx2R9Z8qtGL7uhOXhDV/idz3FbQa7hh5SKUv8AbjVJ6jUnxAiqeE4NbEZi7NExlMeG0+UVutl1kJmUHlCr9J9QKPKMdGSb2Bs4e2sMVmNZKKon/NJqkcRnhUGdmIEARvsJ/e1KLwy4RLIT35lHzM0axKMsZYB1EltADOi6c6lJ2PpDN2z7MkZBmUAN2iddJ1jvnyra5bzbokwBqf1/czWjuupznc7CBPQ+EfOp5xtnZzckdEPU9ayi2BujW8dRMyxk/HL8ZaPy8pqpZwoGQKSpMEwdSSZ1J3MESTSCXJfM0akBR/KNBRbuNhS+5ckKNtPHlA1J5Cs7pJAe2PcWZSuUEAZo0A1POO7f0NacQRmQBGEyR2vielSrzFmspMjQ7RpEkxy3GnhVS6ucZFjUnMx5CeU6DxPTSp8aoa6RDOFOYghgug03Y9AvU92wroOAYBluByo90ZQBMSQFHd/zMQa0ZoPZGaYAIkjbXUjbv22IFNPxEW1yhgNDLEjQfibTXNynfkKdttHK4c5cnpa/kY4vxYgm1bYFxHtLn4bYP4F6k+pPdtzHEsWAkCMoM5NSWPNm5FvgBoO8lywWHY0tySJB1P8ANyBJ7/ClMNgQWjtMR7x6D1NMkkWSrQKxaa/22+7Rd40nnH72FAxhNxgoU5RosGNOvdt5Ad1UcVilMIiZhtueuwiJk7nn4UtexWXsIcp5soA/yhhqR1JOvzpFu9GaFTh1gqjMOpI94/OOgjvoVnh8GTBA38qbbEgau2Y+p9aCuIzK2URyprlQEotjHD7QJ9ow1nMPpW+Ry/tAQwn3TWyhygUDtR5ADr08axFiNZYc91HgDue86d3OksbY5gSELPkgEQQIJYbyPAgEE8xzpg8UuklGy9n8UaEHYjuIM69aS9nPvHN/VMN686aFlsmXMSV1UGMxXeDI0A3B7z3UmO4aZLa2Xd3tsIUgGfwn9Oh35eNfh2KFxStyM53PJgJ17mG/rPOpOEz6H2RABPu5gBO87jXnNNXDbIJWZGsKfkR9JNNJdgWerbZDkf3TJVvqO6dxQVYyVdQTy+mu3gR1jnTOAxyXFKSCNyCCP8wPLvjQdI90N9SpKSDG3UT+E93Q/rps3TBd6BNjYcKYUddY8DO309aqcD4Bbv3S8AC2CzRprGg06mozIXZgVIYc+TAcjOk/vrPZ/ZEhMNJ3diNeUaR5a+tL1ZcI2jOwf2buW8PaMRnuO7QOcGJ+FQsYLl7EXgg3KyRtoBIpnAYN7jMykQr3Ak7asfgDW33mEEyjGZJDbk1BOpOtlVFCi8Pv2u3cRTGizrA3J2iSa9xP2maACiEdBv6ileK/anEHXYnlM+etRf4y8R2ncSZ3/SuqHScsyolLq9gvELd26c1tXHhMepGtaYTh1z8Ztr3FixHiFo1u8CsHN4yfrp8qdwKr7uhnrp/aqSm4xpCRim7YCzh1Td078tsE/wDsadwuItswXtR1IUadOwKTxtoyCNwYI+tM8PCq4EbGWjmOnlU5O1ZWNldti0QoByg/3O3lXLX8a5Y9oj8oAEdxFdbxoj2fy7v7VxuIwsdpdvlr8qHQruCVtlfhT5zl1PUkkwKo4gtbfLoCFIbbc5Xb9InlU7gd/wBnbZzuXQeQ1NAxmPzF3OzEwP5v3pW4tywFyC3HDMFzv2pLbwAd/M9elBxVrKe24EiRsdNY3o1nDlUW4JyuVkxpvoAfpT/EsVaLDMgkAD4k/Wqxaujn63U+nGweFYXGIgdkasOUyNR4Tr4c62x9vNziYUH+mdAORzHWn+EcPXt5jlRe1ebXQ/hUcyxGyjqT0Baw2F9pczEALOgMnKBoBAOrQdl8SQCJhTvB0OSzYhgMMS4J94kBUHfzPXpHuj8RHKrxhVsqF9ooYtDERCiNRmbQHq28bTNTuM8dt2LotLoB2naYJJEakaaLvERMCNq5finGP4lxkCoo0Vson/IN1H9XvHuqsOjeexGfUvB01ziigD2SgzoGnfwHvQOrRJMxAqXiRmKpJILSfAfTTQV7gsPkSIRWHMmYEamNZPfJFO8LRUYkawoEkeOu/wC++dJzqLwPBNooW7/ZCqNI0B5VMxuLUfdW9CffYV5fxzAFwN5CDu5se75nzqbhbbAe0bRjt3f1Hv6evSkjBvLHbSwVbvFLOHAREBucydT4eNTr2Ea+c5fIT+GBSBthnIHm31NMYfBvm945eR6nunfwEmqKPH3/ACJJprOgF/hzrsfPSmcFgz2S5yjVu9o6Dp3nTx2p0si6R7Vuo0RT3yO0fhWr3SO0zQW/k1Y/5yZjwNZzbQi6sU2oJt/o0vl3Oi5U5AmJ75MZj+xRMNhS3U+AMepj61ul3KMxUKOZYyx/v3a0G/j2fQSZ2UDl4D9/RUpPQb6nt+xgm1bOrAn/AFHyiAPPWkn46En2dsA82fU+MD6k0q1ps3aKgdB2j8NPjXroFMADw0J85GVfQmnUI98mUHdtv5+Crev+3VS2YA6zMAHnodCOe2x8aXTDKqmO0R3RSwuTIf3W0PceTddPlIpmyhAynUzGn0pWqRZUKpbNw9gkPMwNJPXx7+fzqXsFAEwbgEAchP4T3E7DYExsRBsv8OkjtP1MCB0k7VPa/wBgsPePXY9xJ5cq3JvWhVFWIwX2ZlZdWUE7jmPDnz566muit4m5/DoEGa4+bIo5mYzHoOfypD2RaDBDrBJGp06zz7/PmYpXeMFF+7thTAG4GUdJqfVfKlXcKWLJeOa/hra28oJ5KD2td5japdpHuas0HpH1JqxwphcdvaPm9oBED3SNxPd8RSuPIR2AWGGpnWV5mPmKtBVisk5SxbEkw5WSQSZ3OtKYu3cJ1HmIn9KaOIdhOw79B8edL3bqxDDP0y6AVaN2TpbBWbVyR066VSVWBG3qKl2LpzAKez0iKdvPDCh1E7HhLBSvNl+87oiR+/8AilOHyLh+PeDXuLXOhH8sT4H9DW3CViJ3XTyqKX2tlnuihxXE/drGsUniMUCAQIB/Z9a1x5gMvLcUqR2VHLc+EmfgKMIriTb+4qoF9jIG+gH77/gppXiFgmwhS2TkBLPyGb9j0qvhuG+1si2g+8guRO0yQPHYetatxBUsraAIA0I2kxz50IOngaWTS9xEjDC2YFtVUgabjYmfWuc9gz9rta91UcBw44h8mfIoJJaJ57VVvWcOhy/xDGB+EafAVRNRwtnHFKcuctdv5LPDv+nt/wDnuf7TQMF+Lxf5tWVlSW2dEtf3/k4H7Zf9T5W/m1NN/g+f1rKyu1f7cSP9chwf4b/+T6U7+BvyD5V7WVw9TZ1w0Hv/APxb/wBtJcT2bx+lZWUentCy0ydgfdb8yfM1Xf8A6m7/AONv9orKynn3+eDi6+4e4nzFa/iTx+te1lLI6v8AT+hDPE9rfg3+4143+B/nrKyhHRV7+eSZwv3m8H+RrLXvCsrKvLuTjtBLvunwqxwzdPyr/tFeVlQ6npHjtmnGv8X/ACj50livcHj9KysrLSMu5awvut+RPlUWxz/KPmtZWUvT3L+wZaRR4b77fmHyNB4z/wBQngvzrKynj6icuxC4h+Ghn3fOsrK6VpE3tgML71PXffWvKyh1PUGGh+x/3PA/KiYH3j4D6VlZXP2Zd7NOLbjzrTD7p+U/M1lZR/oEXrR1HBP8TE1yeJ99vzf/ACteVlHpbfzwJPT9v+irwP3D51AxHvHxPzrKynh6mRh6I+x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790700"/>
            <a:ext cx="5991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363" y="1889125"/>
            <a:ext cx="5608637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01963"/>
            <a:ext cx="44354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215900"/>
            <a:ext cx="46418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24</cp:revision>
  <dcterms:created xsi:type="dcterms:W3CDTF">2014-11-11T16:41:58Z</dcterms:created>
  <dcterms:modified xsi:type="dcterms:W3CDTF">2014-11-25T10:59:41Z</dcterms:modified>
</cp:coreProperties>
</file>