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764704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«Путешествие  с солнышком» </a:t>
            </a:r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(для детей 3-4 лет)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http://anyamashka.ru/_ph/33/2/315288020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4762500" cy="3895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217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Диаграмма 1"/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79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allforchildren.ru/pictures/sun2/sun10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79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razumniki.ru/images/articles/razvitie_rechi/rech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0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nyamashka.ru/_ph/33/2/315288020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-14063"/>
            <a:ext cx="3384376" cy="16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79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3912/sunny-fanny.50/0_34d96_7085be44_L.jpg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54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mg1.liveinternet.ru/images/attach/c/5/86/495/86495247_JPEG_1.jpg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1.liveinternet.ru/images/attach/c/2/72/314/72314699_2d6a3dbfdc469efca2d58dca56f69ba7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30" y="1844824"/>
            <a:ext cx="3714594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55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.liveinternet.ru/images/attach/c/5/86/495/86495247_JPEG_1.jpg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" y="-30654"/>
            <a:ext cx="9140017" cy="6888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05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nimated-images.su/_ph/13/2/386445994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Диаграмма 1"/>
          <p:cNvPicPr>
            <a:picLocks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5856" y="3424524"/>
            <a:ext cx="1872208" cy="101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518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Диаграмма 1"/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88640"/>
            <a:ext cx="381642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Диаграмма 1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3645024"/>
            <a:ext cx="403244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Диаграмма 1"/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3645024"/>
            <a:ext cx="381642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http://cs10052.vkontakte.ru/u21745767/-14/x_b01747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1"/>
            <a:ext cx="3888432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08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</TotalTime>
  <Words>12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Настёна</dc:creator>
  <cp:lastModifiedBy>Настёна</cp:lastModifiedBy>
  <cp:revision>2</cp:revision>
  <dcterms:created xsi:type="dcterms:W3CDTF">2016-04-28T05:29:12Z</dcterms:created>
  <dcterms:modified xsi:type="dcterms:W3CDTF">2016-04-28T05:47:44Z</dcterms:modified>
</cp:coreProperties>
</file>