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58" r:id="rId7"/>
    <p:sldId id="267" r:id="rId8"/>
    <p:sldId id="272" r:id="rId9"/>
    <p:sldId id="276" r:id="rId10"/>
    <p:sldId id="271" r:id="rId11"/>
    <p:sldId id="265" r:id="rId12"/>
    <p:sldId id="270" r:id="rId13"/>
    <p:sldId id="273" r:id="rId14"/>
    <p:sldId id="266" r:id="rId15"/>
    <p:sldId id="274" r:id="rId16"/>
    <p:sldId id="279" r:id="rId17"/>
    <p:sldId id="278" r:id="rId18"/>
    <p:sldId id="281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3" autoAdjust="0"/>
    <p:restoredTop sz="94660"/>
  </p:normalViewPr>
  <p:slideViewPr>
    <p:cSldViewPr>
      <p:cViewPr varScale="1">
        <p:scale>
          <a:sx n="70" d="100"/>
          <a:sy n="70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"/>
            <a:ext cx="6984776" cy="53012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«Александр Невский- святой защитник земли русской»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886200"/>
            <a:ext cx="5792688" cy="17526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5800" b="1" dirty="0" smtClean="0">
                <a:solidFill>
                  <a:schemeClr val="accent2">
                    <a:lumMod val="50000"/>
                  </a:schemeClr>
                </a:solidFill>
              </a:rPr>
              <a:t>Автор:</a:t>
            </a:r>
          </a:p>
          <a:p>
            <a:r>
              <a:rPr lang="ru-RU" sz="5800" b="1" dirty="0" smtClean="0">
                <a:solidFill>
                  <a:schemeClr val="accent2">
                    <a:lumMod val="50000"/>
                  </a:schemeClr>
                </a:solidFill>
              </a:rPr>
              <a:t> воспитатель В.Н.Петрова</a:t>
            </a:r>
            <a:endParaRPr lang="ru-RU" sz="5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nevskiy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8101245" cy="54046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99b14ccaa701f0d560c2b98c320b8e03b2bb682636705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8244894" cy="44604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908720"/>
            <a:ext cx="8280920" cy="525658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0007-007-Knjaz-Aleksandr-Nevski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615" t="3806" r="3485" b="4581"/>
          <a:stretch>
            <a:fillRect/>
          </a:stretch>
        </p:blipFill>
        <p:spPr>
          <a:xfrm>
            <a:off x="611559" y="404664"/>
            <a:ext cx="8090099" cy="604867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8017385" cy="583264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1441977532_aleksandr-nevskiy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75856" y="248349"/>
            <a:ext cx="5454777" cy="638644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006"/>
            <a:ext cx="9216008" cy="6912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aleksanro-nevskaya-lavra-spb-bl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5280587" cy="3960440"/>
          </a:xfrm>
        </p:spPr>
      </p:pic>
      <p:pic>
        <p:nvPicPr>
          <p:cNvPr id="7" name="Содержимое 6" descr="orden-alesandra-nevskogo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3566" t="5143" r="1935"/>
          <a:stretch>
            <a:fillRect/>
          </a:stretch>
        </p:blipFill>
        <p:spPr>
          <a:xfrm>
            <a:off x="4932040" y="2708920"/>
            <a:ext cx="3816424" cy="398412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1-14-600x4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46495" r="8076"/>
          <a:stretch>
            <a:fillRect/>
          </a:stretch>
        </p:blipFill>
        <p:spPr>
          <a:xfrm>
            <a:off x="539552" y="260648"/>
            <a:ext cx="3729196" cy="5472608"/>
          </a:xfrm>
        </p:spPr>
      </p:pic>
      <p:pic>
        <p:nvPicPr>
          <p:cNvPr id="7" name="Содержимое 6" descr="39eda176db46ff0591b3d37e19c1e682_s-645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35114" y="1340768"/>
            <a:ext cx="3924323" cy="501822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600200"/>
            <a:ext cx="5698976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Князь благоверный, грозный воин,</a:t>
            </a:r>
            <a:b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Правитель мудрый и святой,</a:t>
            </a:r>
            <a:b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Народной памяти достоин</a:t>
            </a:r>
            <a:b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300" b="1" dirty="0" smtClean="0">
                <a:solidFill>
                  <a:schemeClr val="accent2">
                    <a:lumMod val="50000"/>
                  </a:schemeClr>
                </a:solidFill>
              </a:rPr>
              <a:t>За подвиг праведный земной.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124744"/>
            <a:ext cx="6334472" cy="237626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Содержимое 8" descr="27614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95415" y="230278"/>
            <a:ext cx="4225057" cy="6079042"/>
          </a:xfrm>
        </p:spPr>
      </p:pic>
      <p:pic>
        <p:nvPicPr>
          <p:cNvPr id="8" name="Содержимое 5" descr="img2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53746" t="6"/>
          <a:stretch>
            <a:fillRect/>
          </a:stretch>
        </p:blipFill>
        <p:spPr>
          <a:xfrm>
            <a:off x="611560" y="260648"/>
            <a:ext cx="3653104" cy="60327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271_aleksandr_nevski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7776864" cy="62155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8171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260648"/>
            <a:ext cx="4706443" cy="61926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11560" y="332656"/>
            <a:ext cx="7992888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Содержимое 11" descr="загруженное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7618238" cy="5256584"/>
          </a:xfrm>
        </p:spPr>
      </p:pic>
      <p:pic>
        <p:nvPicPr>
          <p:cNvPr id="11" name="Содержимое 10" descr="0014-019-Aleksandr-jaroslavovich-nevskij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64088" y="1988840"/>
            <a:ext cx="321343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Greekfi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0518" y="794481"/>
            <a:ext cx="8085937" cy="52689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8136904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Настёна\Desktop\невский\daniel-powerpoint-templates_33187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0007-007-Knjaz-Aleksandr-Nevskij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5455" t="3636" r="3182" b="5455"/>
          <a:stretch>
            <a:fillRect/>
          </a:stretch>
        </p:blipFill>
        <p:spPr>
          <a:xfrm>
            <a:off x="323528" y="188640"/>
            <a:ext cx="5724128" cy="4271737"/>
          </a:xfrm>
        </p:spPr>
      </p:pic>
      <p:pic>
        <p:nvPicPr>
          <p:cNvPr id="7" name="Содержимое 4" descr="img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4657" t="8587" r="4657" b="8681"/>
          <a:stretch>
            <a:fillRect/>
          </a:stretch>
        </p:blipFill>
        <p:spPr>
          <a:xfrm>
            <a:off x="3779912" y="3140968"/>
            <a:ext cx="5172836" cy="353934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23</Words>
  <Application>Microsoft Office PowerPoint</Application>
  <PresentationFormat>Экран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«Александр Невский- святой защитник земли русской»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Настёна</dc:creator>
  <cp:lastModifiedBy>Настёна</cp:lastModifiedBy>
  <cp:revision>12</cp:revision>
  <dcterms:created xsi:type="dcterms:W3CDTF">2018-03-15T13:57:07Z</dcterms:created>
  <dcterms:modified xsi:type="dcterms:W3CDTF">2018-03-15T15:56:42Z</dcterms:modified>
</cp:coreProperties>
</file>