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3" r:id="rId5"/>
    <p:sldId id="271" r:id="rId6"/>
    <p:sldId id="258" r:id="rId7"/>
    <p:sldId id="259" r:id="rId8"/>
    <p:sldId id="265" r:id="rId9"/>
    <p:sldId id="262" r:id="rId10"/>
    <p:sldId id="264" r:id="rId11"/>
    <p:sldId id="266" r:id="rId12"/>
    <p:sldId id="272" r:id="rId13"/>
    <p:sldId id="261" r:id="rId14"/>
    <p:sldId id="260" r:id="rId15"/>
    <p:sldId id="267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5"/>
            <a:ext cx="6262464" cy="31957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Великий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русский полководец –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Александр Васильевич Суворов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5360640" cy="1752600"/>
          </a:xfrm>
        </p:spPr>
        <p:txBody>
          <a:bodyPr/>
          <a:lstStyle/>
          <a:p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Составила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воспитатель: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В.Н.Петрова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33ce8aa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15" r="17442"/>
          <a:stretch>
            <a:fillRect/>
          </a:stretch>
        </p:blipFill>
        <p:spPr>
          <a:xfrm>
            <a:off x="827584" y="548680"/>
            <a:ext cx="8059357" cy="54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1_21cbee7ae0a3de96dc33006e7f75de94_14926145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764704"/>
            <a:ext cx="7152795" cy="56886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55979" y="206138"/>
            <a:ext cx="5516421" cy="65153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Памятники А.В.Суворову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8.06_Памятник_Суворову_в_СПб__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577161" cy="4525963"/>
          </a:xfrm>
        </p:spPr>
      </p:pic>
      <p:pic>
        <p:nvPicPr>
          <p:cNvPr id="7" name="Содержимое 6" descr="Pamjatnik_Aleksandru_Suvorovu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484784"/>
            <a:ext cx="353709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               Суворовское училище в Москве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50317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4804148" cy="3600400"/>
          </a:xfrm>
        </p:spPr>
      </p:pic>
      <p:pic>
        <p:nvPicPr>
          <p:cNvPr id="8" name="Содержимое 7" descr="IMG_0568-55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2740" t="13511"/>
          <a:stretch>
            <a:fillRect/>
          </a:stretch>
        </p:blipFill>
        <p:spPr>
          <a:xfrm>
            <a:off x="323528" y="3621624"/>
            <a:ext cx="4464496" cy="281512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Орден Суворова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Содержимое 10" descr="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469" t="12694" r="4956" b="48456"/>
          <a:stretch>
            <a:fillRect/>
          </a:stretch>
        </p:blipFill>
        <p:spPr>
          <a:xfrm>
            <a:off x="467544" y="2420888"/>
            <a:ext cx="8208912" cy="261192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Он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Россию свою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 самом трудном бою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Был готов защищать.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Был он дерзок и смел,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Одного не умел: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умел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отступать…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404664"/>
            <a:ext cx="4186808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 солдат рядовой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Дорог был для него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 роднее всего.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 хотя был он строг,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Но солдата берег,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Потому и любили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его.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Он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Россию любил,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Он России служил,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Ростом мал, да удал.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 никто не забыл,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Как он брал Измаил,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Как геройски всегда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воевал…</a:t>
            </a:r>
          </a:p>
          <a:p>
            <a:pPr algn="r">
              <a:buNone/>
            </a:pP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О.Газманов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dirty="0" err="1" smtClean="0">
                <a:solidFill>
                  <a:schemeClr val="bg2">
                    <a:lumMod val="10000"/>
                  </a:schemeClr>
                </a:solidFill>
              </a:rPr>
              <a:t>Газманов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О.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Полководец А.В.Суворов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647_a1c9d8166645d1d98bb94f1a645661b2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6682689" cy="50120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003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8439" t="5671" r="4450" b="11165"/>
          <a:stretch>
            <a:fillRect/>
          </a:stretch>
        </p:blipFill>
        <p:spPr>
          <a:xfrm>
            <a:off x="3347864" y="260648"/>
            <a:ext cx="4711161" cy="62373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0_16705c_99b1316e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05" r="1740"/>
          <a:stretch>
            <a:fillRect/>
          </a:stretch>
        </p:blipFill>
        <p:spPr>
          <a:xfrm>
            <a:off x="683568" y="620688"/>
            <a:ext cx="7949458" cy="59046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Крепость Измаил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Содержимое 8" descr="https://ds04.infourok.ru/uploads/ex/052c/000e4983-1abdacac/img28.jpg"/>
          <p:cNvPicPr>
            <a:picLocks noGrp="1"/>
          </p:cNvPicPr>
          <p:nvPr>
            <p:ph idx="1"/>
          </p:nvPr>
        </p:nvPicPr>
        <p:blipFill>
          <a:blip r:embed="rId3" cstate="print"/>
          <a:srcRect l="3030" t="4225" r="2020" b="9859"/>
          <a:stretch>
            <a:fillRect/>
          </a:stretch>
        </p:blipFill>
        <p:spPr bwMode="auto">
          <a:xfrm>
            <a:off x="1691680" y="1484784"/>
            <a:ext cx="6984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Суворов А.В. у стен крепости Измаил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9a669ed801e70e9f1ce8d76a35cf02d09f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8712968" cy="45365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Штурм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крепости Измаил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0_431e9_aaff70fb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811"/>
          <a:stretch>
            <a:fillRect/>
          </a:stretch>
        </p:blipFill>
        <p:spPr>
          <a:xfrm>
            <a:off x="611560" y="1844824"/>
            <a:ext cx="8136904" cy="46144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Въезд Суворова в Измаил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15000124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8712968" cy="39604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ёна\Desktop\невский\img_user_file_584bf931cf1c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А.В.Суворов с солдатами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5d26937e2b1461e12bc8b094a72ed0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80120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54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Великий русский полководец –  Александр Васильевич Суворов </vt:lpstr>
      <vt:lpstr>          Полководец А.В.Суворов</vt:lpstr>
      <vt:lpstr>Слайд 3</vt:lpstr>
      <vt:lpstr>Слайд 4</vt:lpstr>
      <vt:lpstr>Крепость Измаил</vt:lpstr>
      <vt:lpstr>               Суворов А.В. у стен крепости Измаил</vt:lpstr>
      <vt:lpstr>               Штурм  крепости Измаил</vt:lpstr>
      <vt:lpstr>         Въезд Суворова в Измаил</vt:lpstr>
      <vt:lpstr>          А.В.Суворов с солдатами</vt:lpstr>
      <vt:lpstr>Слайд 10</vt:lpstr>
      <vt:lpstr>Слайд 11</vt:lpstr>
      <vt:lpstr>Слайд 12</vt:lpstr>
      <vt:lpstr>           Памятники А.В.Суворову</vt:lpstr>
      <vt:lpstr>                    Суворовское училище в Москве</vt:lpstr>
      <vt:lpstr>Орден Суворова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Настёна</dc:creator>
  <cp:lastModifiedBy>Настёна</cp:lastModifiedBy>
  <cp:revision>66</cp:revision>
  <dcterms:created xsi:type="dcterms:W3CDTF">2018-03-15T16:55:11Z</dcterms:created>
  <dcterms:modified xsi:type="dcterms:W3CDTF">2018-03-16T23:21:48Z</dcterms:modified>
</cp:coreProperties>
</file>