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1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2" r:id="rId18"/>
    <p:sldId id="276" r:id="rId19"/>
    <p:sldId id="275" r:id="rId20"/>
    <p:sldId id="274" r:id="rId21"/>
    <p:sldId id="26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0E6D3-93CE-49F1-B3B8-32AE363C2293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26BA-C26C-4124-8DF5-A98253793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1980-8616-4FA3-AF41-1721AF1AC5E0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8908-C58A-4028-A41A-A419C59FD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DBD8-A314-47B4-B620-0D8C53908857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71EBA-F058-4A3E-89AA-104AD6FA5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8F6D-A769-45C5-872F-3F6320451CF7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996C-F935-4628-9783-6985F43BF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BF09-BE1A-4E55-8458-FC9D5F18DBF8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4957-5A3F-40E4-A30A-F2AC617D8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16953-E89F-4F74-9C37-AD1025AE1159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BA24-46A8-4CC3-AFD6-2EC750E19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25D2-D375-42D8-B1AC-F3AA57EA0577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53728-D4A4-47EC-94B3-47A7DE207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F12F-CCB3-4307-AB7D-E17DC227F5F0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30BC8-63B6-4C30-BBA6-BA175700D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2230-BF84-4074-8D2F-832F36D75FF3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E262-C3CB-4E00-B5FA-2F7E6B75D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B6DD-3EE1-4100-9949-8CD90F4B120B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718C-3A02-4992-974E-43E67B5BF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B328C-FF66-415B-BA80-6E83D7F3F5F8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B32D-8931-4EFD-9DC6-CD0C93182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1891F1-16F1-443C-970B-522FC378574B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B619E6-353D-4075-A88C-6D0AB72DF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3" descr="img_user_file_54d7c5ec9c7d1_0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4288"/>
            <a:ext cx="9226550" cy="6872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570787" cy="3946525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rgbClr val="1E1C11"/>
                </a:solidFill>
              </a:rPr>
              <a:t/>
            </a:r>
            <a:br>
              <a:rPr lang="ru-RU" sz="4000" b="1" smtClean="0">
                <a:solidFill>
                  <a:srgbClr val="1E1C11"/>
                </a:solidFill>
              </a:rPr>
            </a:br>
            <a:r>
              <a:rPr lang="ru-RU" sz="4000" b="1" smtClean="0">
                <a:solidFill>
                  <a:srgbClr val="1E1C11"/>
                </a:solidFill>
              </a:rPr>
              <a:t/>
            </a:r>
            <a:br>
              <a:rPr lang="ru-RU" sz="4000" b="1" smtClean="0">
                <a:solidFill>
                  <a:srgbClr val="1E1C11"/>
                </a:solidFill>
              </a:rPr>
            </a:br>
            <a:r>
              <a:rPr lang="ru-RU" sz="40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Семейная ассамблея </a:t>
            </a:r>
            <a:br>
              <a:rPr lang="ru-RU" sz="40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для детей 5-6 лет</a:t>
            </a:r>
            <a:br>
              <a:rPr lang="ru-RU" sz="40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 и их родителей  </a:t>
            </a:r>
            <a:br>
              <a:rPr lang="ru-RU" sz="40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br>
              <a:rPr lang="ru-RU" sz="40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«Каждое время рождает героев»</a:t>
            </a:r>
            <a:br>
              <a:rPr lang="ru-RU" sz="48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aleksand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0638"/>
            <a:ext cx="9144000" cy="68786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31686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 Невский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Содержимое 3" descr="Nevski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21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38" y="188913"/>
            <a:ext cx="2879725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Дмитрий Донской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3" descr="74849592_large_oleg7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Содержимое 3" descr="bubnov-aleksandr-pavlovich-utro-na-kulikovom-pole-vojna-utro-solnce.jpg"/>
          <p:cNvPicPr>
            <a:picLocks noGrp="1" noChangeAspect="1"/>
          </p:cNvPicPr>
          <p:nvPr>
            <p:ph idx="1"/>
          </p:nvPr>
        </p:nvPicPr>
        <p:blipFill>
          <a:blip r:embed="rId2"/>
          <a:srcRect l="905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b30f25db3da7d50a9ab9346eebfd12de.jpg"/>
          <p:cNvPicPr>
            <a:picLocks noGrp="1" noChangeAspect="1"/>
          </p:cNvPicPr>
          <p:nvPr>
            <p:ph idx="1"/>
          </p:nvPr>
        </p:nvPicPr>
        <p:blipFill>
          <a:blip r:embed="rId2"/>
          <a:srcRect t="731" r="42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5013325"/>
            <a:ext cx="3708400" cy="1368425"/>
          </a:xfrm>
        </p:spPr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А.В.Суворов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Содержимое 3" descr="Surikov-Perehod-Suvorova-cherez-Alpy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9688" y="0"/>
            <a:ext cx="9183688" cy="68881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Содержимое 4" descr="shturm-kreposti-izmai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6038" y="0"/>
            <a:ext cx="9190038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img_user_file_54d7c5ec9c7d1_0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175"/>
            <a:ext cx="9148763" cy="68611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32250" cy="1570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Казанков Леонид Викторович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 descr="F:\GfV0hP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33375"/>
            <a:ext cx="3205163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3" descr="img_user_file_54d7c5ec9c7d1_0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175"/>
            <a:ext cx="9148763" cy="68611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570787" cy="481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вашей семье и под вашим руководством растет будущий гражданин. Все, что совершается в стране, через вашу душу и вашу мысль должно приходить к детям».    </a:t>
            </a:r>
            <a:b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Макаренко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img_user_file_54d7c5ec9c7d1_0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175"/>
            <a:ext cx="9144000" cy="68611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549275"/>
            <a:ext cx="7427912" cy="3600450"/>
          </a:xfrm>
        </p:spPr>
        <p:txBody>
          <a:bodyPr>
            <a:normAutofit/>
          </a:bodyPr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: создание системы личностно-ориентированного взаимодействия</a:t>
            </a:r>
            <a:r>
              <a:rPr lang="ru-RU" sz="3600" b="1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взрослых с детьми путем организации единого образовательного пространства в ДОУ и семье.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img_user_file_54d7c5ec9c7d1_0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8763" cy="68611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643812" cy="4895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«Все может родная земля: и напоить из своих родников, и накормить своим хлебом, и удивить красотой цветущих садов, вот одного она только не может – защитить себя, и сделать это должен тот, кто пьёт её воду, кто ест её хлеб и любуется её красотой»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А.В.Суворов 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3" descr="img_user_file_54d7c5ec9c7d1_0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763" y="0"/>
            <a:ext cx="9148763" cy="68611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620713"/>
            <a:ext cx="7632700" cy="2376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4" descr="img_user_file_54d7c5ec9c7d1_0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268413"/>
            <a:ext cx="7427912" cy="2305050"/>
          </a:xfrm>
        </p:spPr>
        <p:txBody>
          <a:bodyPr>
            <a:normAutofit/>
          </a:bodyPr>
          <a:lstStyle/>
          <a:p>
            <a:r>
              <a:rPr lang="ru-RU" smtClean="0"/>
              <a:t> </a:t>
            </a:r>
            <a:r>
              <a:rPr lang="ru-RU" sz="4800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Нужно ли воспитывать в детях дошкольного возраста патриотизм?</a:t>
            </a:r>
            <a:endParaRPr lang="ru-RU" smtClean="0">
              <a:solidFill>
                <a:srgbClr val="1E1C1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4" descr="img_user_file_54d7c5ec9c7d1_0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2700" y="-38100"/>
            <a:ext cx="9156700" cy="68675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7570787" cy="41767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Патриотизм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преданность и любовь к своему отечеству, к своему народу, любовь к близким людям, к детскому саду, к родному городу и родной стране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img_user_file_54d7c5ec9c7d1_0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43783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Проектно – исследовательская  деятельность детей и родителей:</a:t>
            </a:r>
            <a:b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«Слава и гордость земли Русской»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original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350"/>
            <a:ext cx="9144000" cy="68643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825" y="274638"/>
            <a:ext cx="36099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Илья Муромец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6" descr="img_user_file_54d7c5ec9c7d1_0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175"/>
            <a:ext cx="9148763" cy="6861175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24075" y="260350"/>
            <a:ext cx="4679950" cy="61214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Picture 3" descr="C:\Users\Настёна\Desktop\22 ФЕВРАЛЯ\911190_kartinki-skazka-ilya-muromec (1).jpg"/>
          <p:cNvPicPr>
            <a:picLocks noChangeAspect="1" noChangeArrowheads="1"/>
          </p:cNvPicPr>
          <p:nvPr/>
        </p:nvPicPr>
        <p:blipFill>
          <a:blip r:embed="rId3"/>
          <a:srcRect l="1965" t="2751" r="1965" b="2751"/>
          <a:stretch>
            <a:fillRect/>
          </a:stretch>
        </p:blipFill>
        <p:spPr bwMode="auto">
          <a:xfrm>
            <a:off x="2195513" y="260350"/>
            <a:ext cx="4608512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17690381_1202825776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099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Добрыня Никитич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4" descr="img_user_file_54d7c5ec9c7d1_0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9688" y="-30163"/>
            <a:ext cx="9183688" cy="6888163"/>
          </a:xfr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195513" y="0"/>
            <a:ext cx="4608512" cy="64087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Picture 4" descr="C:\Users\Настёна\Desktop\22 ФЕВРАЛЯ\4dcfa2ef633997c5af99e2268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19075"/>
            <a:ext cx="4608512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160</Words>
  <Application>Microsoft Office PowerPoint</Application>
  <PresentationFormat>Экран (4:3)</PresentationFormat>
  <Paragraphs>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Arial</vt:lpstr>
      <vt:lpstr>Times New Roman</vt:lpstr>
      <vt:lpstr>Тема Office</vt:lpstr>
      <vt:lpstr>  Семейная ассамблея  для детей 5-6 лет  и их родителей   на тему:  «Каждое время рождает героев»  </vt:lpstr>
      <vt:lpstr> Цель: создание системы личностно-ориентированного взаимодействия взрослых с детьми путем организации единого образовательного пространства в ДОУ и семье. </vt:lpstr>
      <vt:lpstr> Нужно ли воспитывать в детях дошкольного возраста патриотизм?</vt:lpstr>
      <vt:lpstr> Патриотизм - преданность и любовь к своему отечеству, к своему народу, любовь к близким людям, к детскому саду, к родному городу и родной стране. </vt:lpstr>
      <vt:lpstr>Проектно – исследовательская  деятельность детей и родителей: «Слава и гордость земли Русской»</vt:lpstr>
      <vt:lpstr>Илья Муромец</vt:lpstr>
      <vt:lpstr>Слайд 7</vt:lpstr>
      <vt:lpstr>Добрыня Никитич</vt:lpstr>
      <vt:lpstr>Слайд 9</vt:lpstr>
      <vt:lpstr>Александр Невский</vt:lpstr>
      <vt:lpstr>Слайд 11</vt:lpstr>
      <vt:lpstr>Дмитрий Донской</vt:lpstr>
      <vt:lpstr>Слайд 13</vt:lpstr>
      <vt:lpstr>Слайд 14</vt:lpstr>
      <vt:lpstr>А.В.Суворов</vt:lpstr>
      <vt:lpstr>Слайд 16</vt:lpstr>
      <vt:lpstr>Слайд 17</vt:lpstr>
      <vt:lpstr>  Казанков Леонид Викторович</vt:lpstr>
      <vt:lpstr> «В вашей семье и под вашим руководством растет будущий гражданин. Все, что совершается в стране, через вашу душу и вашу мысль должно приходить к детям».                                 А.С. Макаренко   </vt:lpstr>
      <vt:lpstr> «Все может родная земля: и напоить из своих родников, и накормить своим хлебом, и удивить красотой цветущих садов, вот одного она только не может – защитить себя, и сделать это должен тот, кто пьёт её воду, кто ест её хлеб и любуется её красотой»                                           А.В.Суворов 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Семейная ассамблея для детей и родителей старшей группы  на тему:  «Каждое время рождает героев» </dc:title>
  <dc:creator>Настёна</dc:creator>
  <cp:lastModifiedBy>Станислав</cp:lastModifiedBy>
  <cp:revision>17</cp:revision>
  <dcterms:created xsi:type="dcterms:W3CDTF">2018-02-18T16:23:29Z</dcterms:created>
  <dcterms:modified xsi:type="dcterms:W3CDTF">2019-11-18T17:57:03Z</dcterms:modified>
</cp:coreProperties>
</file>