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7DA4EEA-891C-48F4-874D-A99C5F2C8006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0251EAE-D8EF-4C02-A23A-1E3A10F02DC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8424936" cy="230425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Подгрупповое логопедическое занятие по формированию лексико-грамматических категорий </a:t>
            </a:r>
            <a:br>
              <a:rPr lang="ru-RU" sz="3600" dirty="0" smtClean="0"/>
            </a:br>
            <a:r>
              <a:rPr lang="ru-RU" sz="3600" dirty="0" smtClean="0"/>
              <a:t>Тема: Зимние </a:t>
            </a:r>
            <a:r>
              <a:rPr lang="ru-RU" sz="3600" dirty="0" smtClean="0"/>
              <a:t>забавы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88640"/>
            <a:ext cx="7200800" cy="50405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400" dirty="0" smtClean="0"/>
              <a:t>Муниципальное  казенное  дошкольное образовательное учреждение </a:t>
            </a:r>
          </a:p>
          <a:p>
            <a:pPr algn="ctr"/>
            <a:r>
              <a:rPr lang="ru-RU" sz="1400" dirty="0" smtClean="0"/>
              <a:t>детский сад «Берёзка» п.  Лиственничный </a:t>
            </a:r>
            <a:endParaRPr lang="ru-RU" sz="14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084168" y="3212976"/>
            <a:ext cx="2952328" cy="1368152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/>
              <a:t> </a:t>
            </a:r>
            <a:endParaRPr lang="ru-RU" sz="1600" dirty="0" smtClean="0"/>
          </a:p>
          <a:p>
            <a:pPr algn="l"/>
            <a:r>
              <a:rPr lang="ru-RU" sz="1600" dirty="0" smtClean="0"/>
              <a:t>Выполнила:  Давидюк  О. Н. </a:t>
            </a:r>
          </a:p>
          <a:p>
            <a:pPr algn="l"/>
            <a:r>
              <a:rPr lang="ru-RU" sz="1600" dirty="0" smtClean="0"/>
              <a:t>Учитель-логопед </a:t>
            </a:r>
          </a:p>
          <a:p>
            <a:pPr algn="l"/>
            <a:r>
              <a:rPr lang="ru-RU" sz="1600" dirty="0" smtClean="0"/>
              <a:t>Детский сад «Берёзка» </a:t>
            </a:r>
            <a:endParaRPr lang="ru-RU" sz="1600" dirty="0"/>
          </a:p>
        </p:txBody>
      </p:sp>
      <p:pic>
        <p:nvPicPr>
          <p:cNvPr id="6" name="Содержимое 3" descr="Без имени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293961"/>
            <a:ext cx="5076056" cy="3564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работа\зима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434" y="0"/>
            <a:ext cx="924243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6061"/>
          <a:stretch>
            <a:fillRect/>
          </a:stretch>
        </p:blipFill>
        <p:spPr bwMode="auto">
          <a:xfrm>
            <a:off x="1979712" y="692696"/>
            <a:ext cx="504056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снеж-ки.t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180528" y="-1035496"/>
            <a:ext cx="1368152" cy="1172702"/>
          </a:xfrm>
          <a:prstGeom prst="rect">
            <a:avLst/>
          </a:prstGeom>
        </p:spPr>
      </p:pic>
      <p:pic>
        <p:nvPicPr>
          <p:cNvPr id="6" name="Содержимое 3" descr="снеж-ки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27584" y="-1107504"/>
            <a:ext cx="1166530" cy="1296144"/>
          </a:xfrm>
          <a:prstGeom prst="rect">
            <a:avLst/>
          </a:prstGeom>
        </p:spPr>
      </p:pic>
      <p:pic>
        <p:nvPicPr>
          <p:cNvPr id="7" name="Содержимое 3" descr="снеж-ки.t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699792" y="-1539552"/>
            <a:ext cx="1368152" cy="1296144"/>
          </a:xfrm>
          <a:prstGeom prst="rect">
            <a:avLst/>
          </a:prstGeom>
        </p:spPr>
      </p:pic>
      <p:pic>
        <p:nvPicPr>
          <p:cNvPr id="8" name="Содержимое 3" descr="снеж-ки.t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5894"/>
          <a:stretch>
            <a:fillRect/>
          </a:stretch>
        </p:blipFill>
        <p:spPr>
          <a:xfrm>
            <a:off x="3491880" y="-1296144"/>
            <a:ext cx="1296144" cy="1296144"/>
          </a:xfrm>
          <a:prstGeom prst="rect">
            <a:avLst/>
          </a:prstGeom>
        </p:spPr>
      </p:pic>
      <p:pic>
        <p:nvPicPr>
          <p:cNvPr id="9" name="Содержимое 3" descr="снеж-ки.t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940152" y="-1224136"/>
            <a:ext cx="1428159" cy="1224136"/>
          </a:xfrm>
          <a:prstGeom prst="rect">
            <a:avLst/>
          </a:prstGeom>
        </p:spPr>
      </p:pic>
      <p:pic>
        <p:nvPicPr>
          <p:cNvPr id="10" name="Содержимое 3" descr="снеж-ки.t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331640" y="-1611560"/>
            <a:ext cx="1428159" cy="1224136"/>
          </a:xfrm>
          <a:prstGeom prst="rect">
            <a:avLst/>
          </a:prstGeom>
        </p:spPr>
      </p:pic>
      <p:pic>
        <p:nvPicPr>
          <p:cNvPr id="11" name="Содержимое 3" descr="снеж-ки.t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580112" y="-1280142"/>
            <a:ext cx="1152128" cy="1280142"/>
          </a:xfrm>
          <a:prstGeom prst="rect">
            <a:avLst/>
          </a:prstGeom>
        </p:spPr>
      </p:pic>
      <p:pic>
        <p:nvPicPr>
          <p:cNvPr id="12" name="Содержимое 3" descr="снеж-ки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195736" y="-1107504"/>
            <a:ext cx="1166530" cy="1296144"/>
          </a:xfrm>
          <a:prstGeom prst="rect">
            <a:avLst/>
          </a:prstGeom>
        </p:spPr>
      </p:pic>
      <p:pic>
        <p:nvPicPr>
          <p:cNvPr id="13" name="Содержимое 3" descr="снеж-ки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67544" y="-1179512"/>
            <a:ext cx="1166530" cy="1296144"/>
          </a:xfrm>
          <a:prstGeom prst="rect">
            <a:avLst/>
          </a:prstGeom>
        </p:spPr>
      </p:pic>
      <p:pic>
        <p:nvPicPr>
          <p:cNvPr id="14" name="Содержимое 3" descr="снеж-ки.t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876256" y="-1296144"/>
            <a:ext cx="1368152" cy="1296144"/>
          </a:xfrm>
          <a:prstGeom prst="rect">
            <a:avLst/>
          </a:prstGeom>
        </p:spPr>
      </p:pic>
      <p:pic>
        <p:nvPicPr>
          <p:cNvPr id="15" name="Содержимое 3" descr="снеж-ки.t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211960" y="-1296144"/>
            <a:ext cx="1368152" cy="1296144"/>
          </a:xfrm>
          <a:prstGeom prst="rect">
            <a:avLst/>
          </a:prstGeom>
        </p:spPr>
      </p:pic>
      <p:pic>
        <p:nvPicPr>
          <p:cNvPr id="16" name="Содержимое 3" descr="снеж-ки.t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03848" y="-1611560"/>
            <a:ext cx="1368152" cy="1296144"/>
          </a:xfrm>
          <a:prstGeom prst="rect">
            <a:avLst/>
          </a:prstGeom>
        </p:spPr>
      </p:pic>
      <p:pic>
        <p:nvPicPr>
          <p:cNvPr id="17" name="Содержимое 3" descr="снеж-ки.t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732240" y="-1296144"/>
            <a:ext cx="1368152" cy="1296144"/>
          </a:xfrm>
          <a:prstGeom prst="rect">
            <a:avLst/>
          </a:prstGeom>
        </p:spPr>
      </p:pic>
      <p:pic>
        <p:nvPicPr>
          <p:cNvPr id="18" name="Содержимое 3" descr="снеж-ки.t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5894"/>
          <a:stretch>
            <a:fillRect/>
          </a:stretch>
        </p:blipFill>
        <p:spPr>
          <a:xfrm>
            <a:off x="7380312" y="-1467544"/>
            <a:ext cx="1296144" cy="1296144"/>
          </a:xfrm>
          <a:prstGeom prst="rect">
            <a:avLst/>
          </a:prstGeom>
        </p:spPr>
      </p:pic>
      <p:pic>
        <p:nvPicPr>
          <p:cNvPr id="19" name="Содержимое 3" descr="снеж-ки.t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5894"/>
          <a:stretch>
            <a:fillRect/>
          </a:stretch>
        </p:blipFill>
        <p:spPr>
          <a:xfrm>
            <a:off x="4139952" y="-1296144"/>
            <a:ext cx="1296144" cy="1296144"/>
          </a:xfrm>
          <a:prstGeom prst="rect">
            <a:avLst/>
          </a:prstGeom>
        </p:spPr>
      </p:pic>
      <p:pic>
        <p:nvPicPr>
          <p:cNvPr id="20" name="Содержимое 3" descr="снеж-ки.t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5894"/>
          <a:stretch>
            <a:fillRect/>
          </a:stretch>
        </p:blipFill>
        <p:spPr>
          <a:xfrm>
            <a:off x="1043608" y="-1296144"/>
            <a:ext cx="1296144" cy="1296144"/>
          </a:xfrm>
          <a:prstGeom prst="rect">
            <a:avLst/>
          </a:prstGeom>
        </p:spPr>
      </p:pic>
      <p:pic>
        <p:nvPicPr>
          <p:cNvPr id="21" name="Содержимое 3" descr="снеж-ки.t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028384" y="-1224136"/>
            <a:ext cx="1428159" cy="1224136"/>
          </a:xfrm>
          <a:prstGeom prst="rect">
            <a:avLst/>
          </a:prstGeom>
        </p:spPr>
      </p:pic>
      <p:pic>
        <p:nvPicPr>
          <p:cNvPr id="22" name="Содержимое 3" descr="снеж-ки.t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788024" y="-1539552"/>
            <a:ext cx="1428159" cy="1224136"/>
          </a:xfrm>
          <a:prstGeom prst="rect">
            <a:avLst/>
          </a:prstGeom>
        </p:spPr>
      </p:pic>
      <p:pic>
        <p:nvPicPr>
          <p:cNvPr id="23" name="Содержимое 3" descr="Без-имениRTHW4T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C -0.00763 0.01528 -0.00156 0.03102 0.00747 0.04213 C 0.0125 0.06296 0.01875 0.08403 0.02205 0.10556 C 0.02136 0.13958 0.02553 0.15787 0.01233 0.18218 C 0.01146 0.18542 0.01077 0.18866 0.0099 0.1919 C 0.00955 0.19352 0.00869 0.19676 0.00869 0.19676 C 0.01025 0.22477 0.00851 0.22107 0.02084 0.24213 C 0.02362 0.24676 0.02431 0.25301 0.0257 0.25857 C 0.029 0.27199 0.03212 0.28565 0.03542 0.29907 C 0.03664 0.31134 0.03872 0.32292 0.04028 0.33495 C 0.03994 0.36157 0.04011 0.38796 0.03907 0.41458 C 0.03855 0.42917 0.03559 0.43472 0.03299 0.44722 C 0.03178 0.45301 0.02691 0.46343 0.02691 0.46343 C 0.02587 0.46944 0.02431 0.47523 0.02327 0.48125 C 0.02466 0.50718 0.02587 0.5088 0.03299 0.53009 C 0.03976 0.55046 0.0448 0.57199 0.05244 0.5919 C 0.05625 0.60185 0.0625 0.60903 0.06719 0.61782 C 0.07084 0.62477 0.07414 0.63194 0.07813 0.63889 C 0.08646 0.6537 0.09202 0.6662 0.09393 0.68449 C 0.09445 0.68935 0.09445 0.69421 0.09514 0.69907 C 0.09566 0.70347 0.09757 0.71204 0.09757 0.71204 C 0.09879 0.72569 0.09983 0.73519 0.10747 0.74468 C 0.10921 0.75162 0.10886 0.75509 0.11355 0.75926 C 0.11719 0.76667 0.12032 0.77407 0.12691 0.77708 C 0.13143 0.78333 0.13646 0.78912 0.14271 0.7919 C 0.15434 0.80347 0.16945 0.81088 0.17448 0.83079 C 0.17553 0.84838 0.17466 0.86134 0.18299 0.87477 C 0.18577 0.87917 0.18507 0.88102 0.18907 0.88449 C 0.19462 0.88935 0.20191 0.89306 0.20625 0.90069 C 0.21198 0.91065 0.21424 0.91852 0.21719 0.93009 C 0.21806 0.93333 0.21875 0.93657 0.21962 0.93982 C 0.21997 0.94144 0.22084 0.94468 0.22084 0.94468 C 0.22188 0.95463 0.22292 0.95926 0.22691 0.96736 C 0.22952 0.98148 0.22622 0.9669 0.23056 0.9787 C 0.23108 0.98032 0.23178 0.9838 0.23178 0.9838 " pathEditMode="relative" ptsTypes="fff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1.85185E-6 C -0.00573 0.01204 0.00434 0.04306 0.01146 0.0544 C 0.01302 0.06227 0.01475 0.06875 0.01771 0.0757 C 0.01875 0.08171 0.01979 0.08773 0.02135 0.09375 C 0.02048 0.11227 0.02083 0.12222 0.01632 0.1375 C 0.01718 0.15671 0.01771 0.17963 0.02257 0.19815 C 0.02482 0.22037 0.02864 0.24236 0.02257 0.26482 C 0.02118 0.28102 0.01753 0.29375 0.01024 0.30718 C 0.00868 0.31019 0.00711 0.3132 0.00538 0.31621 C 0.00416 0.31829 0.00173 0.32269 0.00173 0.32292 C 0.00034 0.32917 -0.00104 0.33519 -0.00191 0.3419 C -0.00104 0.37014 0.00034 0.41713 0.00781 0.44491 C 0.00955 0.46204 0.01232 0.47801 0.0151 0.49491 C 0.01701 0.52269 0.01736 0.5206 0.0151 0.55857 C 0.01441 0.56968 0.01076 0.58102 0.00902 0.59213 C 0.00729 0.61482 0.00364 0.64028 0.00902 0.6632 C 0.01007 0.66736 0.01267 0.67107 0.01389 0.67546 C 0.01666 0.68565 0.01979 0.69607 0.02378 0.70556 C 0.02465 0.71366 0.02586 0.72176 0.02743 0.72986 C 0.02708 0.74097 0.02691 0.75209 0.02621 0.7632 C 0.02586 0.76806 0.02413 0.76759 0.02257 0.77222 C 0.02048 0.77824 0.01944 0.78634 0.01632 0.7919 C 0.01232 0.79931 0.01076 0.79421 0.00781 0.80556 C 0.00659 0.81019 0.00104 0.82685 -0.00191 0.82986 C -0.00695 0.83472 -0.01493 0.83472 -0.02014 0.83889 C -0.03073 0.84769 -0.04098 0.85648 -0.05313 0.86134 C -0.05868 0.86389 -0.06302 0.8713 -0.06771 0.87523 C -0.0717 0.88241 -0.0757 0.88935 -0.08108 0.89514 C -0.08334 0.89722 -0.08733 0.90255 -0.08733 0.90301 " pathEditMode="relative" rAng="0" ptsTypes="ffffffffffffffffffffffffffff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4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-0.00105 0.01689 -0.00192 0.03379 0.00121 0.05045 C 0.00173 0.05323 0.00277 0.05601 0.00364 0.05856 C 0.0052 0.06295 0.00781 0.06689 0.00868 0.07152 C 0.01058 0.08217 0.0144 0.0912 0.01597 0.10231 C 0.01562 0.11434 0.01579 0.12638 0.01475 0.13819 C 0.01458 0.1405 0.01302 0.14235 0.01232 0.14467 C 0.00815 0.15971 0.00381 0.17383 -0.00364 0.1868 C -0.00712 0.20578 -0.00764 0.22453 -0.00122 0.24235 C 0.00086 0.24791 0.00086 0.25323 0.00364 0.25856 C 0.00399 0.26041 0.00416 0.26295 0.00486 0.26481 C 0.00538 0.26643 0.00694 0.26689 0.00746 0.26828 C 0.00989 0.27522 0.00902 0.28101 0.01232 0.28772 C 0.01562 0.31411 0.00468 0.34768 0.01597 0.36897 C 0.02916 0.39397 0.04583 0.41573 0.05746 0.44235 C 0.05989 0.44768 0.06406 0.45092 0.06597 0.45694 C 0.07152 0.4736 0.07152 0.49189 0.07569 0.50879 C 0.07621 0.52198 0.07517 0.54953 0.08177 0.56226 C 0.0835 0.57198 0.08593 0.57754 0.09027 0.58541 C 0.09183 0.59189 0.0934 0.59444 0.09756 0.59837 C 0.10208 0.6162 0.09496 0.58934 0.10121 0.60786 C 0.10572 0.62106 0.1092 0.63564 0.11354 0.64883 C 0.11354 0.64883 0.11649 0.66087 0.11718 0.66342 C 0.11805 0.66666 0.11961 0.67314 0.11961 0.67314 C 0.1184 0.67777 0.11718 0.68286 0.11597 0.68772 C 0.1151 0.69096 0.11354 0.69745 0.11354 0.69745 C 0.11388 0.70184 0.11302 0.7067 0.11475 0.71064 C 0.11614 0.71411 0.12204 0.71689 0.12204 0.71689 C 0.12517 0.72337 0.1276 0.72221 0.13177 0.72684 C 0.13975 0.73587 0.14618 0.74328 0.15243 0.75439 C 0.15538 0.7662 0.1559 0.76342 0.15364 0.77707 C 0.15312 0.78032 0.15208 0.78356 0.15121 0.7868 C 0.15086 0.78865 0.14999 0.79189 0.14999 0.79189 " pathEditMode="relative" ptsTypes="ffffffffffffffffffffffffffffffff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1.85185E-6 C -0.00555 0.00533 -0.00573 0.0125 -0.00885 0.02014 C -0.01041 0.02917 -0.01128 0.03843 -0.01232 0.04746 C -0.01128 0.07523 -0.0092 0.10116 0.00174 0.12384 C 0.00452 0.14236 0.01025 0.16019 0.01216 0.17871 C 0.01476 0.20255 0.01736 0.22639 0.02032 0.25 C 0.01979 0.28264 0.02188 0.31528 0.01684 0.34676 C 0.0165 0.35162 0.01632 0.35671 0.01563 0.36158 C 0.01528 0.36482 0.01389 0.36759 0.01337 0.3706 C 0.01129 0.38496 0.01216 0.4 0.0099 0.41435 C 0.01007 0.42107 0.01059 0.46621 0.01216 0.48195 C 0.01407 0.49977 0.01893 0.51505 0.02275 0.53148 C 0.02535 0.54306 0.02743 0.55556 0.03195 0.56597 C 0.03386 0.57755 0.03941 0.5875 0.04375 0.59722 C 0.0467 0.6125 0.05052 0.62616 0.05434 0.64097 C 0.05903 0.68611 0.05625 0.72037 0.04375 0.75972 C 0.04323 0.76296 0.04306 0.76597 0.04254 0.76852 C 0.04202 0.77084 0.04063 0.77222 0.04011 0.77431 C 0.03768 0.78542 0.0382 0.79908 0.03663 0.81088 C 0.03716 0.82824 0.03646 0.85023 0.04011 0.86736 C 0.04288 0.90139 0.04879 0.93449 0.05313 0.96806 C 0.05278 0.97709 0.05313 0.98658 0.05191 0.99537 C 0.05157 0.99815 0.04948 1 0.04844 1.00255 C 0.04566 1.01019 0.04462 1.01898 0.04132 1.02662 C 0.04045 1.03009 0.03976 1.0338 0.03907 1.0375 C 0.03872 1.03935 0.03785 1.04283 0.03785 1.04329 C 0.03854 1.06435 0.03594 1.08542 0.04375 1.10324 C 0.04549 1.11134 0.04792 1.11898 0.04966 1.12685 C 0.05 1.13195 0.05018 1.13681 0.05087 1.14144 C 0.05174 1.14908 0.05538 1.15741 0.05538 1.16528 " pathEditMode="relative" rAng="0" ptsTypes="fffffffffffffffffffffffffffffA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5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C -0.00208 0.00116 -0.00451 0.00139 -0.00607 0.00324 C -0.00833 0.00579 -0.01093 0.01296 -0.01093 0.01296 C -0.00989 0.03264 -0.00763 0.05926 0.00608 0.07153 C 0.00851 0.08125 0.01528 0.08866 0.01962 0.09745 C 0.02049 0.10185 0.02309 0.10579 0.02327 0.11042 C 0.02431 0.14005 0.01737 0.15718 0.00243 0.17708 C -0.00086 0.19005 -0.01076 0.20139 -0.01701 0.21296 C -0.01944 0.22292 -0.02604 0.23171 -0.03038 0.24051 C -0.0342 0.24838 -0.03385 0.25741 -0.03767 0.26505 C -0.03715 0.29074 -0.04184 0.33032 -0.03159 0.35764 C -0.02951 0.37199 -0.02552 0.38542 -0.02066 0.39838 C -0.01718 0.40764 -0.01701 0.41944 -0.01458 0.42917 C -0.01354 0.44537 -0.01093 0.46042 -0.0085 0.47639 C -0.00694 0.48727 -0.00746 0.49815 -0.00486 0.5088 C -0.00156 0.53542 -0.00173 0.55648 -0.00364 0.58542 C -0.00399 0.59028 -0.00937 0.59699 -0.01093 0.60162 C -0.01388 0.61065 -0.01493 0.61782 -0.01944 0.62593 C -0.01979 0.6287 -0.02013 0.63125 -0.02066 0.63403 C -0.02135 0.63843 -0.02309 0.64699 -0.02309 0.64699 C -0.02222 0.66319 -0.02204 0.67963 -0.02066 0.69583 C -0.01961 0.7081 -0.01198 0.71852 -0.00972 0.72986 C -0.00816 0.73866 -0.00607 0.74537 -0.00243 0.75278 C 0.00018 0.77014 0.00921 0.78611 0.01355 0.80324 C 0.01511 0.80949 0.01615 0.8162 0.01719 0.82245 C 0.01789 0.82708 0.01962 0.83565 0.01962 0.83565 C 0.01875 0.85718 0.01858 0.87407 0.01355 0.89421 C 0.01389 0.90162 0.01407 0.90926 0.01476 0.9169 C 0.01563 0.92639 0.02969 0.94838 0.03542 0.95602 C 0.03785 0.96597 0.05296 0.975 0.06112 0.97546 C 0.08299 0.97639 0.10504 0.97662 0.12691 0.97708 C 0.13334 0.9787 0.14011 0.98079 0.14636 0.98356 C 0.14914 0.9875 0.15608 0.99352 0.15608 0.99352 C 0.16077 1.00255 0.16493 1.01319 0.17084 1.02106 " pathEditMode="relative" ptsTypes="fffffffffffffffffffffffffffffffff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4.44444E-6 C -0.00608 0.00347 -0.00521 0.0118 -0.00608 0.02129 C -0.00504 0.06875 -0.00382 0.11527 0.01007 0.15671 C 0.0118 0.16944 0.01632 0.18078 0.01875 0.19328 C 0.02031 0.20254 0.02205 0.21481 0.02517 0.22268 C 0.03107 0.23703 0.03298 0.23379 0.03715 0.24583 C 0.04236 0.26041 0.04531 0.27638 0.05121 0.2905 C 0.0559 0.3155 0.06076 0.33842 0.06423 0.36388 C 0.06666 0.40925 0.0658 0.45833 0.05121 0.49722 C 0.04896 0.51828 0.04236 0.53726 0.03819 0.5574 C 0.0368 0.56388 0.03715 0.56388 0.03594 0.57106 C 0.03489 0.57685 0.03264 0.58842 0.03264 0.58865 C 0.03333 0.62731 0.03125 0.66713 0.04375 0.70092 C 0.04618 0.71759 0.05052 0.73148 0.05451 0.74722 C 0.06024 0.76967 0.06458 0.79398 0.06962 0.81666 C 0.07205 0.84305 0.07517 0.87662 0.06632 0.9 C 0.06493 0.90949 0.06215 0.91134 0.05885 0.91944 C 0.05746 0.92685 0.05469 0.93078 0.05225 0.93703 C 0.05121 0.94444 0.05052 0.94976 0.04791 0.95601 C 0.04774 0.96273 0.0467 0.96921 0.04687 0.97569 C 0.04739 1.00069 0.05052 1.02638 0.05885 1.04722 C 0.06232 1.05601 0.06701 1.06388 0.07066 1.07245 C 0.07448 1.08125 0.07778 1.09074 0.0816 1.09976 C 0.08316 1.10324 0.08455 1.1074 0.08594 1.11134 C 0.08663 1.11296 0.08802 1.11713 0.08802 1.11736 C 0.09097 1.14351 0.09739 1.14537 0.11076 1.14791 C 0.12014 1.16481 0.13107 1.17939 0.14114 1.19444 C 0.14739 1.20347 0.14132 1.19282 0.14878 1.20208 C 0.15191 1.20601 0.15382 1.21064 0.15746 1.21388 " pathEditMode="relative" rAng="0" ptsTypes="ffffffffffffffffffffffffffffA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" y="60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7.40741E-7 C -0.00678 0.00185 -0.00869 0.00347 -0.01337 0.00972 C -0.01372 0.01134 -0.01407 0.01296 -0.01459 0.01458 C -0.01528 0.01643 -0.0165 0.01759 -0.01702 0.01944 C -0.01824 0.02314 -0.01858 0.02754 -0.01945 0.03101 C -0.0191 0.04189 -0.01928 0.05301 -0.01824 0.06342 C -0.01771 0.06875 -0.01476 0.07291 -0.01337 0.07801 C -0.01112 0.08611 -0.01025 0.09467 -0.0073 0.10254 C -0.00122 0.11875 -0.00886 0.09398 -0.00244 0.11388 C 0.0085 0.14814 0.01926 0.1824 0.02326 0.21944 C 0.02274 0.23634 0.02517 0.25138 0.0184 0.26504 C 0.01579 0.27893 0.01111 0.29074 0.00729 0.30416 C 0.00833 0.32268 0.00729 0.32407 0.00989 0.33657 C 0.0118 0.34537 0.01683 0.35254 0.0184 0.36111 C 0.02117 0.37546 0.0243 0.38842 0.02569 0.40324 C 0.02534 0.41574 0.02534 0.42824 0.02447 0.44074 C 0.02413 0.44513 0.02204 0.4537 0.02204 0.4537 C 0.0217 0.45902 0.0217 0.46458 0.02083 0.4699 C 0.02048 0.47176 0.01909 0.47291 0.0184 0.47476 C 0.01354 0.48773 0.00954 0.5 0.00364 0.51226 C 0.00138 0.51689 -0.00105 0.52916 -0.00244 0.53495 C -0.00122 0.55162 -0.00122 0.56111 0.00729 0.57245 C 0.0092 0.57916 0.0118 0.58518 0.01354 0.59189 C 0.0144 0.60625 0.01631 0.61736 0.0184 0.63101 C 0.01979 0.65926 0.02117 0.68773 0.01597 0.71551 C 0.01701 0.75 0.01683 0.76203 0.02569 0.79027 C 0.02708 0.79467 0.02829 0.7993 0.03055 0.80324 C 0.03298 0.80763 0.03784 0.8162 0.03784 0.8162 C 0.04045 0.82685 0.0427 0.8324 0.0427 0.84398 " pathEditMode="relative" ptsTypes="ffffffffffffffffffffffffffff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C -0.004 0.00556 -0.00417 0.01019 -0.0073 0.01667 C -0.01198 0.04236 -0.01129 0.07639 4.16667E-6 0.09907 C 0.00225 0.11157 0.00607 0.1294 0.01215 0.13912 C 0.01371 0.14144 0.01545 0.14329 0.01701 0.1456 C 0.01875 0.14815 0.02031 0.15116 0.02187 0.15394 C 0.02378 0.16181 0.02829 0.16551 0.03177 0.17199 C 0.03645 0.18079 0.04114 0.18935 0.04513 0.19861 C 0.05052 0.21181 0.05399 0.22569 0.05972 0.23843 C 0.06128 0.24745 0.06441 0.25463 0.06701 0.26343 C 0.07118 0.27732 0.07378 0.29213 0.07795 0.30625 C 0.08107 0.33171 0.07986 0.35857 0.07673 0.38426 C 0.07586 0.3912 0.07257 0.39653 0.07066 0.40255 C 0.06753 0.41204 0.06614 0.42269 0.06336 0.43218 C 0.05885 0.44769 0.06076 0.43681 0.0585 0.44699 C 0.0526 0.47593 0.05121 0.50741 0.04757 0.53681 C 0.04566 0.5713 0.04305 0.60648 0.04878 0.64097 C 0.05086 0.65324 0.05711 0.66458 0.06093 0.67593 C 0.06597 0.69028 0.07013 0.70417 0.07673 0.71736 C 0.08993 0.74375 0.07534 0.7125 0.08541 0.73009 C 0.09045 0.73982 0.09392 0.75046 0.1 0.75857 C 0.10329 0.77199 0.10711 0.78565 0.11093 0.79861 C 0.11319 0.82014 0.11354 0.83171 0.11215 0.85648 C 0.11163 0.86458 0.1085 0.87107 0.10607 0.87801 C 0.10225 0.88819 0.10017 0.89931 0.09635 0.90949 C 0.0927 0.91944 0.08836 0.9287 0.08541 0.93935 C 0.08402 0.94468 0.07916 0.95417 0.07916 0.9544 C 0.07638 0.96713 0.07309 0.97986 0.06944 0.99236 C 0.06944 0.99375 0.06961 1.01505 0.07187 1.02222 C 0.08003 1.04792 0.08854 1.07384 0.0927 1.10162 C 0.09218 1.11759 0.09027 1.1338 0.09027 1.14977 C 0.09027 1.15648 0.0927 1.16273 0.0927 1.16968 " pathEditMode="relative" rAng="0" ptsTypes="fffffffffffffffffffffffffffffff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5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278 C -0.00139 0.00116 -0.00521 0.00625 -0.00712 0.00903 C -0.00781 0.01181 -0.00903 0.01435 -0.00955 0.01713 C -0.01007 0.01968 -0.01007 0.02245 -0.01094 0.025 C -0.01076 0.03056 -0.01076 0.03611 -0.01042 0.0419 C -0.0099 0.05139 -0.00608 0.05903 -0.0033 0.06759 C -0.00295 0.0706 -0.00243 0.07315 -0.00208 0.07662 C -0.00226 0.0838 -0.00174 0.09352 -0.0066 0.09931 C -0.00764 0.10278 -0.00885 0.10671 -0.01094 0.10972 C -0.01146 0.11296 -0.01267 0.1162 -0.01371 0.11944 C -0.0158 0.13056 -0.01319 0.14143 -0.01163 0.15231 C -0.01198 0.16042 -0.01181 0.16759 -0.01597 0.17384 C -0.01649 0.17639 -0.01996 0.18241 -0.02187 0.1838 C -0.02517 0.19051 -0.02934 0.19583 -0.0349 0.20023 C -0.03698 0.20509 -0.03455 0.19977 -0.03663 0.20324 C -0.03715 0.20417 -0.03837 0.20602 -0.03837 0.20625 C -0.03906 0.20856 -0.04149 0.2125 -0.04288 0.21505 C -0.04306 0.21597 -0.04323 0.21713 -0.0434 0.21806 C -0.04358 0.21921 -0.04427 0.22199 -0.04427 0.22199 C -0.04479 0.2294 -0.04462 0.23727 -0.0467 0.24421 C -0.0474 0.25 -0.05017 0.25532 -0.05226 0.26065 C -0.05295 0.26296 -0.05365 0.26574 -0.05434 0.26806 C -0.05503 0.27037 -0.05694 0.27176 -0.05816 0.27361 C -0.05868 0.27431 -0.05885 0.27546 -0.05937 0.27639 C -0.06146 0.27986 -0.06441 0.28356 -0.06701 0.28634 C -0.0684 0.28819 -0.07049 0.28889 -0.07205 0.29028 C -0.07361 0.29167 -0.07517 0.29329 -0.07674 0.29491 C -0.07778 0.29583 -0.07847 0.29699 -0.07917 0.29838 C -0.07986 0.29931 -0.0809 0.30116 -0.0809 0.30139 C -0.08142 0.30347 -0.08229 0.30602 -0.08351 0.3081 C -0.08455 0.31227 -0.0849 0.3162 -0.08681 0.32014 C -0.08698 0.32083 -0.08698 0.32153 -0.08715 0.32199 C -0.0875 0.32268 -0.08785 0.32338 -0.08802 0.32407 C -0.08871 0.32616 -0.08889 0.32824 -0.08941 0.33032 C -0.08993 0.33287 -0.09115 0.33472 -0.09184 0.33681 C -0.09271 0.33866 -0.09271 0.34167 -0.09392 0.34352 " pathEditMode="relative" rAng="0" ptsTypes="fffffffffffffffffffffffffffffffffff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1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1.85185E-6 C -0.00973 0.00209 -0.01077 0.00139 -0.0125 0.01227 C -0.01216 0.02107 -0.01198 0.02917 -0.01129 0.03843 C -0.01059 0.0507 -0.00625 0.0625 -0.00313 0.07338 C 0.00121 0.08889 0.00382 0.10486 0.01059 0.11875 C 0.0118 0.12384 0.01198 0.12986 0.01406 0.13472 C 0.01597 0.13935 0.0184 0.14352 0.01979 0.14861 C 0.02222 0.15787 0.02309 0.16852 0.02656 0.17639 C 0.0276 0.18426 0.03073 0.19746 0.03229 0.20463 C 0.0335 0.20972 0.03698 0.21829 0.03698 0.21852 C 0.04045 0.24607 0.04305 0.27454 0.03229 0.29908 C 0.02517 0.31528 0.02986 0.30972 0.02326 0.31644 C 0.01996 0.32616 0.01666 0.33426 0.01406 0.34421 C 0.01198 0.37153 0.01423 0.39653 0.02326 0.41991 C 0.0243 0.42662 0.02517 0.4338 0.02656 0.44074 C 0.02777 0.45486 0.02934 0.46875 0.03125 0.48264 C 0.03055 0.49283 0.0302 0.51528 0.02656 0.52824 C 0.0243 0.53634 0.01961 0.54329 0.01632 0.55093 C 0.01319 0.55787 0.01302 0.56204 0.00833 0.5669 C 0.00347 0.57778 -0.00209 0.58681 -0.00886 0.59468 C -0.0132 0.60671 -0.01702 0.61621 -0.01945 0.62963 C -0.01858 0.65394 -0.01962 0.66389 -0.0125 0.68218 C -0.01216 0.68565 -0.01216 0.68935 -0.01129 0.69259 C -0.01094 0.69468 -0.00938 0.69584 -0.00886 0.69792 C -0.00816 0.70046 -0.00816 0.70371 -0.00782 0.70648 C -0.00625 0.71528 -0.00382 0.72246 -0.00209 0.73125 C -0.00087 0.74838 0.00121 0.76505 0.0026 0.78195 C 0.00086 0.80787 0.00121 0.82685 -0.01129 0.84468 C -0.01233 0.85278 -0.01424 0.85857 -0.01598 0.86597 C -0.01563 0.87292 -0.0165 0.87986 -0.01476 0.88681 C -0.01337 0.89283 -0.00834 0.89537 -0.00539 0.89908 C -0.00157 0.90347 0.00173 0.90857 0.00486 0.91482 C 0.00868 0.93195 0.00243 0.90556 0.00937 0.92546 C 0.01198 0.93218 0.01441 0.94398 0.01632 0.95162 C 0.0151 0.99352 0.01684 0.98195 0.0118 1.00579 C 0.01198 1.00996 0.01198 1.01366 0.01284 1.01806 C 0.01458 1.02639 0.02534 1.03357 0.02899 1.04074 C 0.03264 1.04838 0.0342 1.05671 0.03941 1.06181 C 0.04097 1.07176 0.04184 1.08195 0.04392 1.09167 C 0.04635 1.11551 0.05277 1.13542 0.06232 1.15463 C 0.06354 1.15996 0.06458 1.16505 0.06579 1.17037 C 0.06614 1.17199 0.06701 1.17546 0.06701 1.17593 " pathEditMode="relative" rAng="0" ptsTypes="fffffffffffffffffffffffffffffffffffffffff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8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66667E-6 C 0.00278 0.01806 0.0184 0.03658 0.02552 0.05371 C 0.02813 0.05996 0.02986 0.06806 0.0316 0.07454 C 0.03194 0.07616 0.03281 0.07963 0.03281 0.07963 C 0.03576 0.11528 0.03455 0.16436 0.0158 0.19352 C 0.01198 0.19931 0.01094 0.2051 0.00608 0.20973 C 0.00434 0.21621 0.00122 0.22084 -0.00243 0.22616 C -0.00278 0.22778 -0.00295 0.22963 -0.00365 0.23079 C -0.00434 0.23241 -0.0059 0.23264 -0.00625 0.23426 C -0.00764 0.23936 -0.00868 0.25047 -0.00868 0.25047 C -0.00833 0.26065 -0.00816 0.27084 -0.00746 0.28126 C -0.00694 0.28774 -0.00278 0.29445 -0.00121 0.3007 C 0.0033 0.31899 0.01007 0.33612 0.01458 0.35417 C 0.0158 0.36343 0.01701 0.37292 0.01823 0.38218 C 0.01754 0.40602 0.02031 0.43403 0.00972 0.45533 C 0.00833 0.46667 0.00451 0.47686 0.00122 0.48774 C -0.00226 0.51551 -0.00608 0.54723 0.00729 0.57084 C 0.0092 0.58126 0.01215 0.59376 0.0158 0.60325 C 0.02118 0.63866 0.01632 0.67894 0.00972 0.71389 C 0.01024 0.72755 0.00868 0.7426 0.01458 0.75417 C 0.01736 0.76598 0.02014 0.77848 0.02795 0.78519 C 0.03108 0.79769 0.0316 0.79931 0.0316 0.81297 " pathEditMode="relative" ptsTypes="fffffffffffffffffffff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C -0.01094 0.00371 -0.00764 0.01158 -0.00608 0.02755 C -0.00504 0.03912 -0.00139 0.05185 0.00486 0.06019 C 0.00642 0.06806 0.00833 0.07431 0.01094 0.08125 C 0.01302 0.08704 0.01371 0.09329 0.01597 0.09908 C 0.02031 0.13982 0.00555 0.20023 0.02326 0.23565 C 0.02517 0.24584 0.02864 0.25232 0.03299 0.26019 C 0.03524 0.26435 0.0368 0.27199 0.03785 0.27639 C 0.04045 0.28681 0.04444 0.29653 0.04635 0.30741 C 0.04444 0.3382 0.04583 0.34213 0.03906 0.3625 C 0.03663 0.37014 0.03646 0.37685 0.03299 0.3838 C 0.0283 0.40926 0.03229 0.43148 0.04392 0.45209 C 0.04635 0.46181 0.05608 0.47408 0.06094 0.48287 C 0.06337 0.48727 0.0684 0.49584 0.0684 0.49607 C 0.07153 0.50857 0.06684 0.49306 0.07326 0.50394 C 0.07535 0.50741 0.07674 0.51459 0.07812 0.51875 C 0.08142 0.52917 0.08628 0.54259 0.08663 0.5544 C 0.08698 0.56852 0.08663 0.58264 0.08663 0.59676 " pathEditMode="relative" rAng="0" ptsTypes="fffffffffffffffff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29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-0.01459 C -0.00608 -0.00556 -0.00053 0.00162 0.00434 0.0081 C 0.00729 0.02013 0.00295 0.00509 0.0092 0.01782 C 0.00989 0.01921 0.00954 0.02152 0.01041 0.02291 C 0.0125 0.02662 0.01614 0.02847 0.0177 0.03263 C 0.02239 0.04513 0.02864 0.05532 0.03593 0.06504 C 0.04496 0.07708 0.05156 0.09375 0.0592 0.1074 C 0.06093 0.11713 0.06475 0.12546 0.06649 0.13495 C 0.06805 0.14328 0.06805 0.14838 0.07257 0.15463 C 0.07812 0.18379 0.08888 0.20486 0.10312 0.22777 C 0.1085 0.23634 0.11302 0.24583 0.12013 0.25208 C 0.12447 0.26064 0.13159 0.2655 0.13854 0.2699 C 0.14236 0.27754 0.15972 0.29328 0.16649 0.2993 C 0.17222 0.30439 0.17691 0.31157 0.18107 0.31875 C 0.18281 0.32175 0.1835 0.32638 0.18593 0.32847 C 0.21909 0.35717 0.25833 0.33981 0.29826 0.33981 " pathEditMode="relative" rAng="0" ptsTypes="fffffffffffffff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1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7.40741E-7 C -0.00329 0.00046 -0.00711 -7.40741E-7 -0.01041 0.00162 C -0.01302 0.00255 -0.01736 0.00718 -0.01736 0.00741 C -0.02135 0.02685 -0.01996 0.05324 -0.01041 0.07083 C -0.00659 0.08982 -3.61111E-6 0.10857 0.00608 0.12685 C 0.00782 0.15301 0.00851 0.15579 0.00608 0.18982 C 0.00591 0.19352 0.00261 0.19699 0.00139 0.2 C -0.0026 0.21088 -0.00486 0.22245 -0.0092 0.2331 C -0.00954 0.23843 -0.01024 0.24375 -0.01041 0.24907 C -0.01111 0.2831 -0.01041 0.31713 -0.01163 0.35116 C -0.01163 0.35278 -0.01527 0.36019 -0.01632 0.36134 C -0.02395 0.37176 -0.0335 0.37801 -0.04201 0.38704 C -0.04861 0.39421 -0.06302 0.41829 -0.06666 0.42755 C -0.071 0.43843 -0.07152 0.45116 -0.07604 0.46204 C -0.07691 0.47014 -0.07812 0.47685 -0.08177 0.4838 C -0.08264 0.49282 -0.0835 0.50185 -0.08524 0.51088 C -0.08645 0.52338 -0.08715 0.54074 -0.09461 0.55 C -0.09757 0.56019 -0.0934 0.54792 -0.09948 0.55857 C -0.10798 0.57361 -0.09218 0.55116 -0.10295 0.56713 C -0.11007 0.57755 -0.10295 0.56458 -0.11007 0.57708 C -0.11545 0.58681 -0.11753 0.59792 -0.12291 0.60741 C -0.12413 0.6169 -0.12708 0.6257 -0.12986 0.63472 C -0.13246 0.65139 -0.13298 0.66852 -0.13454 0.68519 C -0.13593 0.70347 -0.13645 0.72431 -0.15329 0.73125 C -0.16041 0.73773 -0.16736 0.74375 -0.1743 0.75 C -0.17829 0.75324 -0.18038 0.75903 -0.18368 0.7632 C -0.18663 0.77222 -0.19236 0.77732 -0.19548 0.78611 C -0.19843 0.79375 -0.19861 0.80255 -0.20017 0.81042 C -0.20052 0.83403 -0.20069 0.85764 -0.20139 0.88125 C -0.20156 0.8875 -0.20486 0.89977 -0.20486 0.9 C -0.20538 0.91042 -0.20382 0.92685 -0.21076 0.93588 C -0.21163 0.93889 -0.21232 0.94167 -0.21302 0.94445 C -0.21336 0.94607 -0.21423 0.94884 -0.21423 0.94907 C -0.21579 0.97894 -0.21649 1.00903 -0.21649 1.03958 " pathEditMode="relative" rAng="0" ptsTypes="fffffffffffffffffffffffffffffffff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2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394 C 0.00174 -0.00348 -0.00017 -0.00371 -0.00156 -0.00232 C -0.00781 0.00416 0.00347 0.03703 0.00712 0.04467 C 0.00955 0.05833 0.01354 0.0706 0.01927 0.08217 C 0.02118 0.08611 0.02153 0.09097 0.02292 0.0949 C 0.02743 0.10856 0.02726 0.10787 0.03142 0.1162 C 0.03333 0.12963 0.03889 0.1449 0.04236 0.15856 C 0.04445 0.178 0.04306 0.20208 0.03629 0.22037 C 0.03056 0.23564 0.02344 0.24953 0.01927 0.26597 C 0.01754 0.28449 0.0184 0.30463 0.02535 0.32129 C 0.03073 0.33425 0.03837 0.34213 0.04479 0.3537 C 0.06059 0.38194 0.03264 0.33703 0.05469 0.37152 C 0.05729 0.38194 0.06441 0.38935 0.06684 0.3993 C 0.07049 0.41412 0.07535 0.42847 0.07899 0.44305 C 0.08125 0.46805 0.07778 0.48564 0.06927 0.50648 C 0.06563 0.51527 0.06389 0.52314 0.05955 0.53101 C 0.05833 0.53773 0.05573 0.54375 0.05469 0.55046 C 0.05365 0.55648 0.05208 0.56828 0.05208 0.56851 C 0.05452 0.60578 0.05278 0.6074 0.0632 0.63495 C 0.06458 0.6456 0.06684 0.65254 0.0717 0.66111 C 0.07292 0.6706 0.075 0.67893 0.07899 0.68703 C 0.08177 0.71319 0.08177 0.72847 0.07413 0.7537 C 0.07049 0.76597 0.07431 0.76111 0.06806 0.76666 C 0.06511 0.7743 0.06302 0.78217 0.05955 0.78958 C 0.05851 0.79629 0.05712 0.80254 0.0559 0.80902 C 0.05625 0.8199 0.05573 0.83078 0.05712 0.84143 C 0.05747 0.84421 0.0599 0.8456 0.06077 0.84791 C 0.06476 0.85879 0.06597 0.8699 0.07413 0.87731 C 0.07726 0.88958 0.07274 0.87476 0.07899 0.88541 C 0.07986 0.8868 0.07952 0.88888 0.08021 0.89027 C 0.0816 0.89259 0.08351 0.89444 0.08507 0.89675 C 0.08854 0.90231 0.08767 0.90555 0.09236 0.90949 C 0.09566 0.91736 0.09879 0.92338 0.10347 0.92939 C 0.10521 0.93634 0.11007 0.94745 0.1132 0.9537 C 0.11597 0.96851 0.11372 0.96296 0.11806 0.97152 C 0.12066 0.98564 0.12153 1 0.12413 1.01388 C 0.12743 1.0537 0.12344 1.09398 0.12535 1.13425 C 0.12552 1.13726 0.13455 1.16597 0.13629 1.17314 C 0.1375 1.18518 0.1375 1.18078 0.1375 1.18634 " pathEditMode="relative" rAng="0" ptsTypes="ffffffffffffffffffffffffffffffffffffff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59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394 C -0.00972 -0.0007 -0.00903 0.01018 -0.0118 0.0206 C -0.01111 0.03634 -0.01059 0.05393 -0.0033 0.06782 C -0.00104 0.07939 0.00469 0.09722 0.01007 0.1074 C 0.01042 0.10995 0.01059 0.11296 0.01129 0.11527 C 0.0125 0.11967 0.01615 0.12754 0.01615 0.12777 C 0.0184 0.14398 0.01979 0.1456 0.01736 0.16713 C 0.01632 0.17685 0.00712 0.1912 0.00278 0.1993 C 0.00191 0.20347 0.00139 0.20763 0.00035 0.21157 C -0.00052 0.21435 -0.00208 0.2206 -0.00208 0.22083 C -0.00156 0.23171 -0.00173 0.25208 0.00278 0.26342 C 0.00417 0.26713 0.00643 0.27037 0.00764 0.27407 C 0.01302 0.29027 0.0158 0.30763 0.0224 0.32314 C 0.02327 0.32824 0.02396 0.3331 0.02483 0.33842 C 0.02518 0.34074 0.02604 0.34606 0.02604 0.34629 C 0.02587 0.34861 0.02518 0.36134 0.02361 0.36597 C 0.01754 0.38425 0.01024 0.40231 0.00764 0.42245 C 0.00868 0.45439 0.00781 0.45995 0.01736 0.48356 C 0.01771 0.48611 0.01771 0.48912 0.01858 0.49143 C 0.0191 0.49282 0.02066 0.49305 0.02118 0.49444 C 0.02257 0.49791 0.02396 0.50555 0.02483 0.50972 C 0.02361 0.53865 0.01858 0.5662 0.01858 0.59537 " pathEditMode="relative" rAng="0" ptsTypes="fffffffffffffffffffff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3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C -0.0033 0.00069 -0.0066 0.00069 -0.00973 0.00208 C -0.0132 0.0037 -0.01754 0.01412 -0.01823 0.01736 C -0.02223 0.03634 -0.02622 0.0544 -0.02795 0.07407 C -0.02743 0.11551 -0.03177 0.17986 -0.02188 0.22569 C -0.01962 0.24815 -0.01736 0.26991 -0.01459 0.29213 C -0.01667 0.32731 -0.01789 0.35046 -0.03403 0.37546 C -0.03559 0.38287 -0.03664 0.38958 -0.03889 0.39653 C -0.03802 0.4206 -0.03785 0.44491 -0.03403 0.46852 C -0.03143 0.5044 -0.03282 0.54051 -0.04011 0.57477 C -0.04167 0.58194 -0.04532 0.58889 -0.04757 0.5956 C -0.05139 0.60694 -0.05486 0.61829 -0.05851 0.62986 C -0.05886 0.6331 -0.05903 0.63634 -0.05973 0.63935 C -0.06025 0.64167 -0.06216 0.64282 -0.06216 0.64514 C -0.06268 0.66319 -0.06407 0.68426 -0.0573 0.7 C -0.05556 0.71065 -0.05261 0.71018 -0.05 0.71898 C -0.04115 0.75023 -0.05295 0.71481 -0.04497 0.73796 C -0.04462 0.74051 -0.04427 0.74306 -0.04375 0.7456 C -0.04341 0.74745 -0.04289 0.74931 -0.04254 0.75116 C -0.04167 0.75625 -0.04011 0.76643 -0.04011 0.76667 C -0.03924 0.78125 -0.03837 0.80116 -0.03525 0.81574 C -0.03455 0.81921 -0.03264 0.82199 -0.0316 0.82523 C -0.02587 0.84491 -0.02205 0.86643 -0.0158 0.88588 C -0.0132 0.91065 -0.01493 0.90139 -0.01216 0.91435 C -0.01285 0.93773 -0.01389 0.99167 -0.02309 1.01296 C -0.02622 1.02847 -0.03177 1.04398 -0.03646 1.05856 C -0.03837 1.06412 -0.03907 1.07199 -0.04132 1.07755 C -0.04358 1.08264 -0.04723 1.08819 -0.05 1.09282 C -0.05313 1.10764 -0.06355 1.11829 -0.06702 1.13449 C -0.06823 1.16412 -0.06823 1.15324 -0.06823 1.16667 " pathEditMode="relative" rAng="0" ptsTypes="fffffffffffffffffffffffffffff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58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051 C -0.00972 0.00834 -0.01337 0.025 -0.01684 0.03449 C -0.01615 0.05857 -0.01806 0.08102 -0.00833 0.10116 C -0.00677 0.11042 -0.00399 0.11598 -0.00104 0.12385 C 0.00191 0.13172 0.00104 0.13611 0.00503 0.14491 C 0.0066 0.15278 0.00781 0.15718 0.01111 0.16435 C 0.01406 0.18449 0.01597 0.20556 0.00625 0.22292 C 0.00208 0.23982 -0.00486 0.25394 -0.00712 0.27176 C -0.00573 0.31204 -0.00816 0.29607 -0.00347 0.3206 C -0.00243 0.32593 -0.00104 0.33681 -0.00104 0.33704 C -0.00122 0.33935 -0.00174 0.36343 -0.00347 0.37107 C -0.00573 0.38102 -0.01146 0.38403 -0.01563 0.39213 C -0.02049 0.40162 -0.02118 0.40371 -0.02292 0.41482 C -0.02222 0.43611 -0.02205 0.45209 -0.01806 0.47176 C -0.01302 0.49653 -0.01823 0.47408 -0.01319 0.49445 C -0.01233 0.49769 -0.01076 0.5044 -0.01076 0.50463 C -0.01007 0.5294 -0.01024 0.55162 0.00017 0.57269 C 0.00052 0.57477 0.00069 0.57709 0.00139 0.57917 C 0.00191 0.58102 0.00347 0.58218 0.00382 0.58403 C 0.00573 0.59283 0.00625 0.60417 0.00747 0.6132 C 0.00677 0.63519 0.00642 0.6581 -0.00104 0.67824 C -0.00486 0.70324 -0.00382 0.74769 0.0026 0.77593 C 0.00573 0.78982 0.01215 0.80278 0.01597 0.81644 C 0.01962 0.82963 0.01944 0.84375 0.02205 0.85718 C 0.02118 0.87361 0.01944 0.89167 0.01233 0.90602 C 0.0092 0.92269 0.01337 0.90209 0.00868 0.91898 C 0.00556 0.9301 0.00417 0.9419 0.00139 0.95301 C -0.00122 0.97732 -0.00313 1.00301 0.00382 1.02616 C 0.00469 1.03658 0.0059 1.04537 0.00747 1.05556 C 0.00799 1.07477 0.00486 1.14144 0.0184 1.15949 C 0.02118 1.175 0.03212 1.18611 0.03924 1.19861 C 0.04497 1.2088 0.04861 1.22084 0.05139 1.23287 C 0.05295 1.24792 0.0526 1.24051 0.0526 1.25556 " pathEditMode="relative" rAng="0" ptsTypes="ffffffffffffffffffffffffffffffff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 0.79213 C 0.14253 0.80139 0.13698 0.81181 0.12674 0.81644 C 0.10556 0.81296 0.08976 0.79491 0.07309 0.77894 C 0.06979 0.77222 0.06806 0.76459 0.06458 0.75787 C 0.06493 0.74931 0.06441 0.74028 0.0658 0.73195 C 0.06771 0.72084 0.08576 0.7044 0.09375 0.70093 C 0.0974 0.69931 0.10122 0.69884 0.10486 0.69769 C 0.13507 0.69908 0.13194 0.69421 0.14878 0.70417 C 0.15521 0.70787 0.1592 0.71158 0.16458 0.71736 C 0.16684 0.71968 0.17187 0.72384 0.17187 0.72384 C 0.17986 0.73982 0.18611 0.75671 0.18889 0.7757 C 0.18854 0.78449 0.18854 0.79329 0.18767 0.80185 C 0.18681 0.81065 0.18316 0.81644 0.17917 0.82292 C 0.17014 0.83727 0.16493 0.84259 0.15122 0.8456 C 0.13698 0.84468 0.1283 0.84537 0.1158 0.84236 C 0.11059 0.84121 0.10642 0.8375 0.10122 0.83588 C 0.0967 0.83009 0.09288 0.83009 0.08767 0.82616 C 0.07795 0.81875 0.09045 0.82755 0.08038 0.81806 C 0.07899 0.81667 0.07691 0.81644 0.07552 0.81482 C 0.06111 0.79954 0.04948 0.78009 0.03646 0.76273 C 0.0342 0.75972 0.03368 0.75347 0.03281 0.74977 C 0.02917 0.73264 0.02674 0.71736 0.02552 0.69931 C 0.02656 0.66366 0.02986 0.62685 0.03646 0.59213 C 0.03889 0.56528 0.04306 0.53912 0.04497 0.51227 C 0.04427 0.49236 0.04653 0.46852 0.03767 0.4507 C 0.03559 0.4419 0.03715 0.44699 0.0316 0.43588 C 0.03073 0.43426 0.02917 0.43102 0.02917 0.43102 C 0.02743 0.4213 0.02083 0.41551 0.01458 0.40996 C 0.00208 0.39884 -0.0026 0.39537 -0.01719 0.39051 C -0.04253 0.39283 -0.06128 0.40023 -0.08299 0.41644 C -0.09149 0.42269 -0.09878 0.43125 -0.10625 0.43912 C -0.10851 0.44144 -0.11111 0.44352 -0.11354 0.4456 C -0.11476 0.44676 -0.11719 0.44908 -0.11719 0.44908 C -0.12292 0.46065 -0.11997 0.45602 -0.12569 0.46366 C -0.12691 0.46852 -0.12813 0.47338 -0.12934 0.47824 C -0.12969 0.47986 -0.13056 0.4831 -0.13056 0.4831 C -0.13021 0.49398 -0.13003 0.50486 -0.12934 0.51574 C -0.12899 0.5206 -0.12465 0.52755 -0.12326 0.53033 C -0.11927 0.53843 -0.11441 0.55 -0.10747 0.55301 C -0.10399 0.55648 -0.10035 0.56181 -0.09635 0.56435 C -0.0908 0.56806 -0.09427 0.56389 -0.09149 0.56759 " pathEditMode="relative" ptsTypes="ffffffffffffffffffffffffffffffffffffffffA">
                                      <p:cBhvr>
                                        <p:cTn id="8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92 0.34351 C -0.09635 0.34236 -0.09878 0.34143 -0.10121 0.34027 C -0.10243 0.33981 -0.10486 0.33865 -0.10486 0.33865 C -0.10903 0.33935 -0.11389 0.33842 -0.11719 0.34189 C -0.1184 0.34305 -0.11858 0.34537 -0.11962 0.34675 C -0.12187 0.3493 -0.12691 0.35324 -0.12691 0.35324 C -0.1309 0.36134 -0.1368 0.36759 -0.14028 0.37592 C -0.14114 0.378 -0.14184 0.38032 -0.14271 0.3824 C -0.14427 0.38587 -0.14757 0.39236 -0.14757 0.39236 C -0.15017 0.40648 -0.15451 0.42037 -0.15746 0.43449 C -0.16042 0.47291 -0.16024 0.50879 -0.13906 0.53703 C -0.1368 0.54583 -0.13924 0.53842 -0.1342 0.54675 C -0.12135 0.56782 -0.10712 0.58611 -0.08663 0.59236 C -0.07483 0.60416 -0.05573 0.60231 -0.04149 0.60694 C -0.02847 0.60648 -0.01545 0.60671 -0.00243 0.60532 C 0.00017 0.60509 0.00226 0.60254 0.00486 0.60208 C 0.01997 0.59976 0.01215 0.60138 0.02795 0.59722 C 0.03594 0.59513 0.04219 0.58819 0.05 0.58564 C 0.05521 0.5787 0.06042 0.57499 0.0658 0.56782 C 0.07726 0.55254 0.07951 0.52777 0.08646 0.50925 C 0.08767 0.50069 0.08889 0.49189 0.09011 0.48333 C 0.08976 0.4655 0.08958 0.44745 0.08889 0.42962 C 0.08837 0.41504 0.07483 0.4074 0.06701 0.40208 C 0.04792 0.40254 0.02882 0.40231 0.00972 0.4037 C 0.0059 0.40393 -0.00121 0.40856 -0.00121 0.40856 C -0.00208 0.41018 -0.0026 0.41203 -0.00364 0.41342 C -0.00469 0.41481 -0.00642 0.41504 -0.00746 0.41666 C -0.00833 0.41805 -0.00799 0.42013 -0.00868 0.42152 C -0.00955 0.42337 -0.01128 0.42453 -0.01233 0.42638 C -0.01788 0.43587 -0.01701 0.43518 -0.01962 0.44583 C -0.01927 0.45995 -0.01996 0.4743 -0.0184 0.48819 C -0.01667 0.50277 0.00486 0.51805 0.01458 0.5206 C 0.02361 0.5287 0.03698 0.53009 0.04757 0.53217 C 0.06563 0.53124 0.0783 0.52986 0.09514 0.52731 C 0.10017 0.52245 0.10521 0.52245 0.11094 0.51898 C 0.11667 0.5155 0.11945 0.51296 0.12552 0.51087 C 0.13438 0.50208 0.14358 0.49374 0.15243 0.48495 C 0.1566 0.48078 0.16458 0.47199 0.16458 0.47199 C 0.16649 0.46435 0.17413 0.45092 0.17795 0.44421 C 0.18038 0.43171 0.18403 0.41967 0.18646 0.40694 C 0.18767 0.39166 0.19011 0.37685 0.19132 0.36134 C 0.19045 0.33194 0.19254 0.30763 0.17674 0.28657 C 0.17448 0.27754 0.16997 0.27592 0.16458 0.27037 C 0.16024 0.26574 0.15642 0.25902 0.15122 0.25555 C 0.14618 0.25208 0.13837 0.24884 0.13281 0.24745 C 0.12726 0.24259 0.12101 0.24305 0.11458 0.24097 C 0.09549 0.24189 0.06927 0.2405 0.05 0.24907 C 0.03524 0.25555 0.02101 0.26527 0.00608 0.27037 C -0.0033 0.27361 -0.01267 0.2824 -0.02205 0.28657 C -0.02413 0.28865 -0.02587 0.2912 -0.02812 0.29305 C -0.02917 0.29398 -0.03073 0.29374 -0.03177 0.29467 C -0.04114 0.303 -0.04896 0.31296 -0.05868 0.3206 C -0.06163 0.32662 -0.0651 0.32986 -0.06962 0.33379 C -0.07239 0.33958 -0.07621 0.34305 -0.07934 0.34837 C -0.08246 0.35393 -0.08906 0.36458 -0.08906 0.36458 C -0.09184 0.37546 -0.09861 0.38333 -0.10364 0.39236 C -0.10469 0.39421 -0.10503 0.39699 -0.10608 0.39884 C -0.10781 0.40185 -0.11233 0.40694 -0.11233 0.40694 C -0.11424 0.41458 -0.11944 0.42013 -0.12326 0.42638 C -0.12413 0.42916 -0.12465 0.43194 -0.12569 0.43449 C -0.12795 0.43958 -0.13299 0.44907 -0.13299 0.44907 C -0.13594 0.46111 -0.14045 0.47199 -0.14392 0.48333 C -0.14774 0.49537 -0.14896 0.50648 -0.15121 0.51898 C -0.15052 0.54444 -0.15312 0.56412 -0.14514 0.58564 C -0.14375 0.59374 -0.14062 0.59976 -0.13785 0.60694 C -0.13455 0.6155 -0.13246 0.62476 -0.12812 0.63287 C -0.1158 0.65601 -0.09809 0.67245 -0.08055 0.68819 C -0.07118 0.69652 -0.06371 0.70925 -0.05364 0.71574 C -0.04496 0.72731 -0.05555 0.71435 -0.04514 0.72384 C -0.04167 0.72708 -0.03871 0.73194 -0.03542 0.73541 C -0.02899 0.74212 -0.02153 0.74745 -0.01476 0.75324 C -0.00885 0.7581 -0.00417 0.7655 0.00122 0.77106 C 0.00642 0.77638 0.01285 0.78009 0.01701 0.78726 C 0.02726 0.80509 0.03004 0.83101 0.03403 0.85231 C 0.03698 0.86782 0.04184 0.88402 0.04757 0.89791 C 0.04983 0.90324 0.05573 0.91111 0.05729 0.91736 C 0.05886 0.92361 0.06007 0.92962 0.06215 0.93541 " pathEditMode="relative" ptsTypes="ffffffffffffffffffffffffffffffffffffffffffffffffffffffffffffffffffffffffffffA">
                                      <p:cBhvr>
                                        <p:cTn id="8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26 0.33981 C 0.30034 0.33125 0.30468 0.32847 0.31041 0.32338 C 0.31162 0.32222 0.31406 0.32014 0.31406 0.32014 C 0.31683 0.31458 0.31892 0.3125 0.32378 0.31041 C 0.32708 0.3037 0.33003 0.30347 0.33472 0.29907 C 0.34843 0.28634 0.36076 0.26736 0.37742 0.2618 C 0.38819 0.24652 0.41423 0.24444 0.42864 0.24051 C 0.50416 0.2419 0.49409 0.2412 0.53975 0.24861 C 0.54548 0.25046 0.55103 0.25324 0.55676 0.25509 C 0.56579 0.26319 0.55364 0.25324 0.56649 0.25995 C 0.56787 0.26065 0.56874 0.2625 0.57013 0.26342 C 0.57013 0.26342 0.57916 0.26736 0.58107 0.26828 C 0.58576 0.27037 0.59461 0.27639 0.59461 0.27639 C 0.5986 0.28356 0.60277 0.28819 0.60919 0.29097 C 0.6236 0.31018 0.64218 0.32453 0.65433 0.34629 C 0.65676 0.35578 0.6618 0.36458 0.6677 0.3706 C 0.66944 0.37731 0.67308 0.38125 0.67621 0.3868 C 0.67812 0.39699 0.68281 0.40602 0.68472 0.4162 C 0.68697 0.42847 0.68784 0.44097 0.68975 0.45347 C 0.68888 0.49213 0.6901 0.51481 0.67742 0.54629 C 0.6736 0.55578 0.67204 0.56319 0.66649 0.5706 C 0.66371 0.58148 0.66753 0.56967 0.66162 0.5787 C 0.6585 0.58356 0.65624 0.59282 0.6519 0.59676 C 0.64374 0.60416 0.63593 0.61134 0.62621 0.61458 C 0.61753 0.62222 0.60451 0.62291 0.59461 0.6243 C 0.58281 0.62384 0.571 0.62407 0.55919 0.62268 C 0.55781 0.62245 0.55694 0.62014 0.55555 0.61944 C 0.54531 0.61389 0.53662 0.61065 0.52864 0.6 C 0.52638 0.57777 0.53124 0.55879 0.54826 0.55115 C 0.55555 0.54398 0.56492 0.54051 0.57378 0.53819 C 0.58645 0.53958 0.59965 0.53773 0.61162 0.54305 C 0.62742 0.55 0.6368 0.57037 0.6519 0.57708 C 0.6559 0.58102 0.65833 0.5831 0.66162 0.58842 C 0.66388 0.59213 0.66527 0.59676 0.6677 0.6 C 0.67291 0.60694 0.67673 0.61088 0.68107 0.61944 C 0.68437 0.62615 0.68645 0.63125 0.68853 0.63889 C 0.6894 0.64213 0.69097 0.64861 0.69097 0.64861 C 0.69027 0.67662 0.6927 0.69977 0.68593 0.725 C 0.68385 0.7412 0.68281 0.75787 0.67985 0.77384 C 0.6776 0.80324 0.67378 0.83333 0.6677 0.8618 C 0.6651 0.87384 0.65555 0.89583 0.65555 0.89583 C 0.65312 0.91504 0.64235 0.92963 0.63715 0.94791 C 0.63246 0.96481 0.62951 0.9699 0.62135 0.98356 C 0.61423 0.99537 0.60937 1.00972 0.6019 1.02106 C 0.59409 1.03287 0.58801 1.04977 0.57621 1.05509 C 0.56787 1.06342 0.5651 1.06921 0.55433 1.07152 C 0.54531 1.07639 0.53576 1.07708 0.52621 1.07963 C 0.50919 1.07847 0.49409 1.07523 0.47742 1.07315 C 0.46892 1.07083 0.46041 1.06852 0.4519 1.06666 C 0.44426 1.06157 0.43419 1.06018 0.42742 1.05347 C 0.42083 1.04699 0.42447 1.04907 0.41649 1.04699 C 0.40642 1.04143 0.39548 1.03657 0.38593 1.02916 C 0.37864 1.02361 0.37343 1.01852 0.36527 1.0162 C 0.33662 0.99514 0.30555 0.98032 0.27603 0.96088 C 0.27048 0.95717 0.26336 0.9574 0.25798 0.95277 C 0.23697 0.93402 0.21232 0.9206 0.18975 0.90555 C 0.1776 0.89745 0.16753 0.88194 0.15676 0.87152 C 0.14218 0.8574 0.12777 0.84282 0.11284 0.82916 C 0.10989 0.82639 0.10607 0.82546 0.10312 0.82268 C 0.09027 0.81111 0.07968 0.79629 0.06649 0.78518 C 0.05833 0.7706 0.06892 0.7875 0.05312 0.77222 C 0.05156 0.7706 0.05103 0.76759 0.04947 0.76574 C 0.04548 0.76111 0.03923 0.75532 0.03472 0.75115 C 0.02864 0.7456 0.02308 0.74375 0.0177 0.73657 C 0.00017 0.71296 0.01562 0.72754 0.00555 0.71852 C 0.00225 0.71111 -0.00088 0.70509 -0.00539 0.69907 C -0.00574 0.69745 -0.00591 0.6956 -0.0066 0.69421 C -0.00834 0.6912 -0.01285 0.68611 -0.01285 0.68611 C -0.01615 0.67731 -0.02084 0.66944 -0.02744 0.66504 C -0.03421 0.65092 -0.02535 0.66713 -0.03351 0.65833 C -0.03473 0.65717 -0.0349 0.65486 -0.03594 0.65347 C -0.03803 0.65092 -0.04011 0.6493 -0.04202 0.64699 C -0.04376 0.6449 -0.04532 0.64282 -0.04688 0.64051 C -0.04775 0.63912 -0.04827 0.63703 -0.04931 0.63565 C -0.05782 0.62546 -0.0691 0.61574 -0.07865 0.6081 C -0.08299 0.60463 -0.08456 0.60069 -0.08959 0.59838 C -0.0948 0.59884 -0.10018 0.59838 -0.10539 0.6 C -0.10713 0.60046 -0.10765 0.60347 -0.10903 0.60486 C -0.1132 0.60926 -0.11754 0.61111 -0.12136 0.6162 C -0.12327 0.62407 -0.12848 0.62916 -0.1323 0.63565 C -0.1349 0.64027 -0.13716 0.64537 -0.13959 0.65023 C -0.13994 0.65092 -0.14254 0.66227 -0.14324 0.66504 C -0.1441 0.66828 -0.14567 0.67477 -0.14567 0.67477 C -0.14463 0.69699 -0.1441 0.70347 -0.13959 0.72176 C -0.13716 0.73125 -0.12744 0.73703 -0.12744 0.74791 " pathEditMode="relative" ptsTypes="ffffffffffffffffffffffffffffffffffffffffffffffffffffffffffffffffffffffffffffffffffffA">
                                      <p:cBhvr>
                                        <p:cTn id="8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332656"/>
          <a:ext cx="8229600" cy="62646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2743200"/>
                <a:gridCol w="2743200"/>
              </a:tblGrid>
              <a:tr h="20882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882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8823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32656"/>
            <a:ext cx="177043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2420888"/>
            <a:ext cx="177043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332656"/>
            <a:ext cx="205857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2492896"/>
            <a:ext cx="205857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4509120"/>
            <a:ext cx="205857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4509120"/>
            <a:ext cx="177043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\Desktop\Без имени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04664"/>
            <a:ext cx="1320026" cy="1975076"/>
          </a:xfrm>
          <a:prstGeom prst="rect">
            <a:avLst/>
          </a:prstGeom>
          <a:noFill/>
        </p:spPr>
      </p:pic>
      <p:pic>
        <p:nvPicPr>
          <p:cNvPr id="15" name="Picture 2" descr="C:\Users\1\Desktop\Без имени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492896"/>
            <a:ext cx="1320026" cy="1975076"/>
          </a:xfrm>
          <a:prstGeom prst="rect">
            <a:avLst/>
          </a:prstGeom>
          <a:noFill/>
        </p:spPr>
      </p:pic>
      <p:pic>
        <p:nvPicPr>
          <p:cNvPr id="16" name="Picture 2" descr="C:\Users\1\Desktop\Без имени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581128"/>
            <a:ext cx="1320026" cy="1975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88640"/>
            <a:ext cx="2898176" cy="253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404664"/>
            <a:ext cx="23652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2852936"/>
            <a:ext cx="2795866" cy="192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2636912"/>
            <a:ext cx="2160240" cy="171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87780">
            <a:off x="4620526" y="4327976"/>
            <a:ext cx="4357063" cy="185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2852936"/>
            <a:ext cx="2110066" cy="16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404664"/>
            <a:ext cx="262524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4653136"/>
            <a:ext cx="3467963" cy="208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0"/>
            <a:ext cx="2160240" cy="210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908720"/>
            <a:ext cx="2592288" cy="226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87780">
            <a:off x="1518394" y="4620900"/>
            <a:ext cx="3194558" cy="185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2996952"/>
            <a:ext cx="1935832" cy="153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19" y="3933056"/>
            <a:ext cx="2178711" cy="150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551712" y="1412776"/>
            <a:ext cx="2592288" cy="19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28593">
            <a:off x="3723735" y="4088374"/>
            <a:ext cx="2307341" cy="234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3215">
            <a:off x="893976" y="2665535"/>
            <a:ext cx="1928813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542048">
            <a:off x="1094151" y="-340438"/>
            <a:ext cx="1905000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980728"/>
            <a:ext cx="2952328" cy="360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3789040"/>
            <a:ext cx="2263704" cy="194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188640"/>
            <a:ext cx="230314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4941168"/>
            <a:ext cx="1633086" cy="164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C -0.00416 0.01111 -0.01024 0.01968 -0.0158 0.0294 C -0.0243 0.04421 -0.03055 0.05787 -0.0427 0.06829 C -0.04531 0.07338 -0.04861 0.07523 -0.05121 0.07986 C -0.05538 0.0875 -0.05659 0.09283 -0.06215 0.09769 C -0.06371 0.1007 -0.06406 0.10463 -0.0658 0.10741 C -0.06666 0.10903 -0.0684 0.10926 -0.06944 0.11065 C -0.07239 0.11412 -0.07517 0.11829 -0.07795 0.12199 C -0.08246 0.12801 -0.08628 0.13496 -0.09027 0.14144 C -0.10364 0.16366 -0.11406 0.18958 -0.12916 0.20972 C -0.13211 0.22222 -0.12777 0.20764 -0.13402 0.21806 C -0.13489 0.21945 -0.13455 0.22153 -0.13524 0.22292 C -0.13871 0.22963 -0.14323 0.23658 -0.14757 0.24236 C -0.14982 0.25162 -0.15625 0.25903 -0.16093 0.26667 C -0.16684 0.27616 -0.17152 0.2875 -0.17795 0.29607 C -0.17986 0.29861 -0.18211 0.3 -0.18402 0.30255 " pathEditMode="relative" ptsTypes="fffffffffffffff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имние забавы1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139952" y="620688"/>
            <a:ext cx="4173629" cy="4683809"/>
          </a:xfrm>
        </p:spPr>
      </p:pic>
      <p:pic>
        <p:nvPicPr>
          <p:cNvPr id="5" name="Содержимое 3" descr="зимние забавы1.t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95536" y="1556792"/>
            <a:ext cx="4173629" cy="4683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имние забавы1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844005" y="548680"/>
            <a:ext cx="4299995" cy="5190416"/>
          </a:xfrm>
        </p:spPr>
      </p:pic>
      <p:pic>
        <p:nvPicPr>
          <p:cNvPr id="5" name="Содержимое 3" descr="зимние забавы1.t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2699"/>
          <a:stretch>
            <a:fillRect/>
          </a:stretch>
        </p:blipFill>
        <p:spPr>
          <a:xfrm flipH="1">
            <a:off x="467544" y="947504"/>
            <a:ext cx="5112568" cy="5910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имние забавы 2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87766" y="1944104"/>
            <a:ext cx="5883902" cy="3876461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499992" y="1772816"/>
            <a:ext cx="433055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548681"/>
            <a:ext cx="4896544" cy="588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363</TotalTime>
  <Words>34</Words>
  <Application>Microsoft Office PowerPoint</Application>
  <PresentationFormat>Экран (4:3)</PresentationFormat>
  <Paragraphs>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Поток</vt:lpstr>
      <vt:lpstr>Подгрупповое логопедическое занятие по формированию лексико-грамматических категорий  Тема: Зимние забавы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41</cp:revision>
  <dcterms:created xsi:type="dcterms:W3CDTF">2015-01-26T11:49:13Z</dcterms:created>
  <dcterms:modified xsi:type="dcterms:W3CDTF">2017-02-07T05:43:09Z</dcterms:modified>
</cp:coreProperties>
</file>