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6" r:id="rId5"/>
    <p:sldId id="263" r:id="rId6"/>
    <p:sldId id="264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6/12/22/21000938.jpg">
            <a:extLst>
              <a:ext uri="{FF2B5EF4-FFF2-40B4-BE49-F238E27FC236}">
                <a16:creationId xmlns="" xmlns:a16="http://schemas.microsoft.com/office/drawing/2014/main" id="{C452C09D-0B61-4E53-AB7A-6D6BF50F3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BFD3AB-E9BF-4DC3-8F6D-A7F11006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797" y="1770077"/>
            <a:ext cx="8875552" cy="195463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«На  рябине  снегири  ярче  </a:t>
            </a:r>
            <a:br>
              <a:rPr lang="ru-RU" sz="3600" b="1" dirty="0" smtClean="0">
                <a:solidFill>
                  <a:srgbClr val="FF0000"/>
                </a:solidFill>
                <a:latin typeface="Impact" panose="020B080603090205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утренней зари»</a:t>
            </a:r>
            <a:endParaRPr lang="ru-RU" sz="36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6915" y="4352544"/>
            <a:ext cx="8019874" cy="12398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</a:rPr>
              <a:t>Ознакомление с природой в детском саду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</a:rPr>
              <a:t>Средняя группа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</a:rPr>
              <a:t>Подготовила воспитатель: </a:t>
            </a:r>
            <a:r>
              <a:rPr lang="ru-RU" sz="3200" b="1" dirty="0" err="1" smtClean="0">
                <a:solidFill>
                  <a:srgbClr val="0070C0"/>
                </a:solidFill>
              </a:rPr>
              <a:t>Шорина</a:t>
            </a:r>
            <a:r>
              <a:rPr lang="ru-RU" sz="3200" b="1" dirty="0" smtClean="0">
                <a:solidFill>
                  <a:srgbClr val="0070C0"/>
                </a:solidFill>
              </a:rPr>
              <a:t> Ю. А.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15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Корм</a:t>
            </a:r>
          </a:p>
        </p:txBody>
      </p:sp>
      <p:pic>
        <p:nvPicPr>
          <p:cNvPr id="2050" name="Picture 2" descr="http://www.playcast.ru/uploads/2016/12/22/21000938.jpg">
            <a:extLst>
              <a:ext uri="{FF2B5EF4-FFF2-40B4-BE49-F238E27FC236}">
                <a16:creationId xmlns="" xmlns:a16="http://schemas.microsoft.com/office/drawing/2014/main" id="{80E78132-1C64-4111-B77B-4042E2F1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horoshevka-gazeta.ru/wp-content/uploads/2018/11/photo_2018-11-08_14-49-12.jpg">
            <a:extLst>
              <a:ext uri="{FF2B5EF4-FFF2-40B4-BE49-F238E27FC236}">
                <a16:creationId xmlns="" xmlns:a16="http://schemas.microsoft.com/office/drawing/2014/main" id="{F2A557B4-4633-4B37-A882-8C5888D946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3" y="5149970"/>
            <a:ext cx="1725283" cy="123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ucarecdn.com/856cb990-1865-45c1-a261-38de371f206c/-/preview/1666x920/-/progressive/yes/-/format/jpeg/">
            <a:extLst>
              <a:ext uri="{FF2B5EF4-FFF2-40B4-BE49-F238E27FC236}">
                <a16:creationId xmlns="" xmlns:a16="http://schemas.microsoft.com/office/drawing/2014/main" id="{688325B1-980A-4BE5-B1BB-F0CE13BEEE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7" y="723960"/>
            <a:ext cx="4848046" cy="40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novamett.ru/images/kormushka/dlya_belok/7.2/73_thumb.jpg">
            <a:extLst>
              <a:ext uri="{FF2B5EF4-FFF2-40B4-BE49-F238E27FC236}">
                <a16:creationId xmlns="" xmlns:a16="http://schemas.microsoft.com/office/drawing/2014/main" id="{A06F25A5-3FC5-41A2-91CA-EE0DC5DBFC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72" y="1267221"/>
            <a:ext cx="3466748" cy="2713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5887CB-B820-4E28-B43A-0E8F85966D8D}"/>
              </a:ext>
            </a:extLst>
          </p:cNvPr>
          <p:cNvSpPr/>
          <p:nvPr/>
        </p:nvSpPr>
        <p:spPr>
          <a:xfrm>
            <a:off x="5132926" y="97154"/>
            <a:ext cx="2266473" cy="42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Кормушки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30ED409-93E2-42DA-B800-D2E89B6971BE}"/>
              </a:ext>
            </a:extLst>
          </p:cNvPr>
          <p:cNvSpPr/>
          <p:nvPr/>
        </p:nvSpPr>
        <p:spPr>
          <a:xfrm>
            <a:off x="4170157" y="3781155"/>
            <a:ext cx="4151722" cy="208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49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www.playcast.ru/uploads/2016/12/22/21000938.jpg">
            <a:extLst>
              <a:ext uri="{FF2B5EF4-FFF2-40B4-BE49-F238E27FC236}">
                <a16:creationId xmlns="" xmlns:a16="http://schemas.microsoft.com/office/drawing/2014/main" id="{5DBCB94F-A593-4A41-8540-17E96D98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ds04.infourok.ru/uploads/ex/0294/000ecfa3-ac991f12/640/img7.jpg">
            <a:extLst>
              <a:ext uri="{FF2B5EF4-FFF2-40B4-BE49-F238E27FC236}">
                <a16:creationId xmlns="" xmlns:a16="http://schemas.microsoft.com/office/drawing/2014/main" id="{1C434471-EFF1-42F9-BC85-926DDD1899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38" y="193382"/>
            <a:ext cx="9558068" cy="63504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4F3BDC-8BF0-419F-B3F3-428A2719905F}"/>
              </a:ext>
            </a:extLst>
          </p:cNvPr>
          <p:cNvSpPr/>
          <p:nvPr/>
        </p:nvSpPr>
        <p:spPr>
          <a:xfrm>
            <a:off x="177568" y="855677"/>
            <a:ext cx="1986792" cy="1728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98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6/12/22/21000938.jpg">
            <a:extLst>
              <a:ext uri="{FF2B5EF4-FFF2-40B4-BE49-F238E27FC236}">
                <a16:creationId xmlns="" xmlns:a16="http://schemas.microsoft.com/office/drawing/2014/main" id="{104609A7-83B2-4371-88F0-480538C6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D53094-4B51-4185-9A08-DAE67BA48627}"/>
              </a:ext>
            </a:extLst>
          </p:cNvPr>
          <p:cNvSpPr/>
          <p:nvPr/>
        </p:nvSpPr>
        <p:spPr>
          <a:xfrm>
            <a:off x="5248711" y="100668"/>
            <a:ext cx="1694575" cy="339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4BC13C7-B0DA-42B6-A6FA-B274D66F28CD}"/>
              </a:ext>
            </a:extLst>
          </p:cNvPr>
          <p:cNvSpPr/>
          <p:nvPr/>
        </p:nvSpPr>
        <p:spPr>
          <a:xfrm>
            <a:off x="327170" y="270544"/>
            <a:ext cx="4018327" cy="6398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:\11.12.2019\3839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17916"/>
            <a:ext cx="7824159" cy="4882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920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6/12/22/21000938.jpg">
            <a:extLst>
              <a:ext uri="{FF2B5EF4-FFF2-40B4-BE49-F238E27FC236}">
                <a16:creationId xmlns="" xmlns:a16="http://schemas.microsoft.com/office/drawing/2014/main" id="{104609A7-83B2-4371-88F0-480538C6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riendlyrobottoys.ru/wp-content/uploads/2017/11/1.jpg">
            <a:extLst>
              <a:ext uri="{FF2B5EF4-FFF2-40B4-BE49-F238E27FC236}">
                <a16:creationId xmlns="" xmlns:a16="http://schemas.microsoft.com/office/drawing/2014/main" id="{7FB1C5E9-4BA9-41B1-A65E-7749D1ACCE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01" y="541090"/>
            <a:ext cx="6937695" cy="602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D53094-4B51-4185-9A08-DAE67BA48627}"/>
              </a:ext>
            </a:extLst>
          </p:cNvPr>
          <p:cNvSpPr/>
          <p:nvPr/>
        </p:nvSpPr>
        <p:spPr>
          <a:xfrm>
            <a:off x="5248711" y="100668"/>
            <a:ext cx="1694575" cy="339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Снегири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4BC13C7-B0DA-42B6-A6FA-B274D66F28CD}"/>
              </a:ext>
            </a:extLst>
          </p:cNvPr>
          <p:cNvSpPr/>
          <p:nvPr/>
        </p:nvSpPr>
        <p:spPr>
          <a:xfrm>
            <a:off x="327170" y="270544"/>
            <a:ext cx="4018327" cy="6398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 наступлением первых заморозков в наши края прилетают красногрудые птицы – снегири.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Этих </a:t>
            </a:r>
            <a:r>
              <a:rPr lang="ru-RU" sz="2000" b="1" dirty="0">
                <a:solidFill>
                  <a:srgbClr val="FF0000"/>
                </a:solidFill>
              </a:rPr>
              <a:t>птиц всегда можно узнать по яркой окраске. Снегирь – красивая птица, перья у него разных цветов. У снегиря </a:t>
            </a:r>
            <a:r>
              <a:rPr lang="ru-RU" sz="2000" b="1" dirty="0" smtClean="0">
                <a:solidFill>
                  <a:srgbClr val="FF0000"/>
                </a:solidFill>
              </a:rPr>
              <a:t>грудка красная, а спинка, </a:t>
            </a:r>
            <a:r>
              <a:rPr lang="ru-RU" sz="2000" b="1" dirty="0">
                <a:solidFill>
                  <a:srgbClr val="FF0000"/>
                </a:solidFill>
              </a:rPr>
              <a:t>хвост и крылья черные. </a:t>
            </a:r>
          </a:p>
        </p:txBody>
      </p:sp>
    </p:spTree>
    <p:extLst>
      <p:ext uri="{BB962C8B-B14F-4D97-AF65-F5344CB8AC3E}">
        <p14:creationId xmlns="" xmlns:p14="http://schemas.microsoft.com/office/powerpoint/2010/main" val="97920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playcast.ru/uploads/2016/12/22/21000938.jpg">
            <a:extLst>
              <a:ext uri="{FF2B5EF4-FFF2-40B4-BE49-F238E27FC236}">
                <a16:creationId xmlns="" xmlns:a16="http://schemas.microsoft.com/office/drawing/2014/main" id="{B2824DA6-B9D7-4A28-B502-CBC23CB5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www.nastol.com.ua/download.php?img=201702/1920x1200/nastol.com.ua-206715.jpg">
            <a:extLst>
              <a:ext uri="{FF2B5EF4-FFF2-40B4-BE49-F238E27FC236}">
                <a16:creationId xmlns="" xmlns:a16="http://schemas.microsoft.com/office/drawing/2014/main" id="{9E076871-A562-43C0-9036-6EF11C25CC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79" y="488659"/>
            <a:ext cx="8052719" cy="58806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CD76A32-EFD0-4572-8EB0-9842633F141D}"/>
              </a:ext>
            </a:extLst>
          </p:cNvPr>
          <p:cNvSpPr/>
          <p:nvPr/>
        </p:nvSpPr>
        <p:spPr>
          <a:xfrm>
            <a:off x="117446" y="276837"/>
            <a:ext cx="3330429" cy="6375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Снегири очень дружные птицы, поэтому летают они чаще </a:t>
            </a:r>
            <a:r>
              <a:rPr lang="ru-RU" sz="2000" b="1" dirty="0" smtClean="0">
                <a:solidFill>
                  <a:srgbClr val="FF0000"/>
                </a:solidFill>
              </a:rPr>
              <a:t>стайкой, ищут корм. </a:t>
            </a:r>
            <a:r>
              <a:rPr lang="ru-RU" sz="2000" b="1" dirty="0">
                <a:solidFill>
                  <a:srgbClr val="FF0000"/>
                </a:solidFill>
              </a:rPr>
              <a:t> Стайка – это много птиц, которые летают вместе.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Снегири питаются семенами различных трав, деревьев и кустарников.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12997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2501" y="4419656"/>
            <a:ext cx="6801612" cy="12398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playcast.ru/uploads/2016/12/22/21000938.jpg">
            <a:extLst>
              <a:ext uri="{FF2B5EF4-FFF2-40B4-BE49-F238E27FC236}">
                <a16:creationId xmlns="" xmlns:a16="http://schemas.microsoft.com/office/drawing/2014/main" id="{10586CBB-DBE4-4FD9-ACD1-F1EF992B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3E996A-F3FA-465A-BE5B-7531AA3D8411}"/>
              </a:ext>
            </a:extLst>
          </p:cNvPr>
          <p:cNvSpPr/>
          <p:nvPr/>
        </p:nvSpPr>
        <p:spPr>
          <a:xfrm>
            <a:off x="1182849" y="427839"/>
            <a:ext cx="3087148" cy="5964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Любимое лакомство у снегирей это ягоды рябины, </a:t>
            </a:r>
            <a:r>
              <a:rPr lang="ru-RU" sz="2000" b="1" dirty="0">
                <a:solidFill>
                  <a:srgbClr val="FF0000"/>
                </a:solidFill>
              </a:rPr>
              <a:t>но саму мякоть ягод снегирь не </a:t>
            </a:r>
            <a:r>
              <a:rPr lang="ru-RU" sz="2000" b="1" dirty="0" smtClean="0">
                <a:solidFill>
                  <a:srgbClr val="FF0000"/>
                </a:solidFill>
              </a:rPr>
              <a:t>ест.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Снегири рассыпаются по кустам и мелодично посвистывают.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иван\Downloads\52845c326aef4b7d8b4d1ff492f601d2.max-12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493" y="785004"/>
            <a:ext cx="6625087" cy="5382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277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C28A99-CFA1-43FA-90B1-88C5A1F1A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playcast.ru/uploads/2016/12/22/21000938.jpg">
            <a:extLst>
              <a:ext uri="{FF2B5EF4-FFF2-40B4-BE49-F238E27FC236}">
                <a16:creationId xmlns="" xmlns:a16="http://schemas.microsoft.com/office/drawing/2014/main" id="{674EB243-E87F-4A6E-AF7D-864216E7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td1.mycdn.me/image?id=839002993730&amp;t=20&amp;plc=WEB&amp;tkn=*i4JepuG5WFn5dHgmxrkAZk4D0U0">
            <a:extLst>
              <a:ext uri="{FF2B5EF4-FFF2-40B4-BE49-F238E27FC236}">
                <a16:creationId xmlns="" xmlns:a16="http://schemas.microsoft.com/office/drawing/2014/main" id="{EB64BC66-95C4-4917-8322-37987D4248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35" y="526409"/>
            <a:ext cx="6976449" cy="58051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8D6ECF6-A27B-4189-B701-68F47BE0BE28}"/>
              </a:ext>
            </a:extLst>
          </p:cNvPr>
          <p:cNvSpPr/>
          <p:nvPr/>
        </p:nvSpPr>
        <p:spPr>
          <a:xfrm>
            <a:off x="536895" y="947956"/>
            <a:ext cx="3598877" cy="5526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Красногрудый </a:t>
            </a:r>
            <a:r>
              <a:rPr lang="ru-RU" sz="2000" b="1" dirty="0" err="1" smtClean="0">
                <a:solidFill>
                  <a:srgbClr val="FF0000"/>
                </a:solidFill>
              </a:rPr>
              <a:t>снегирёк</a:t>
            </a:r>
            <a:r>
              <a:rPr lang="ru-RU" sz="2000" b="1" dirty="0" smtClean="0">
                <a:solidFill>
                  <a:srgbClr val="FF0000"/>
                </a:solidFill>
              </a:rPr>
              <a:t>,    (</a:t>
            </a:r>
            <a:r>
              <a:rPr lang="ru-RU" sz="2000" b="1" i="1" dirty="0" smtClean="0">
                <a:solidFill>
                  <a:srgbClr val="FF0000"/>
                </a:solidFill>
              </a:rPr>
              <a:t>хлопки по коленям)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Ты подай нам голосок.     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Отвечает нам снегирь:  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( </a:t>
            </a:r>
            <a:r>
              <a:rPr lang="ru-RU" sz="2000" b="1" i="1" dirty="0" smtClean="0">
                <a:solidFill>
                  <a:srgbClr val="FF0000"/>
                </a:solidFill>
              </a:rPr>
              <a:t>отстукивание ритма в ладоши)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- Свирь - </a:t>
            </a:r>
            <a:r>
              <a:rPr lang="ru-RU" sz="2000" b="1" dirty="0" err="1" smtClean="0">
                <a:solidFill>
                  <a:srgbClr val="FF0000"/>
                </a:solidFill>
              </a:rPr>
              <a:t>свирь</a:t>
            </a:r>
            <a:r>
              <a:rPr lang="ru-RU" sz="2000" b="1" dirty="0" smtClean="0">
                <a:solidFill>
                  <a:srgbClr val="FF0000"/>
                </a:solidFill>
              </a:rPr>
              <a:t>! Свирь - </a:t>
            </a:r>
            <a:r>
              <a:rPr lang="ru-RU" sz="2000" b="1" dirty="0" err="1" smtClean="0">
                <a:solidFill>
                  <a:srgbClr val="FF0000"/>
                </a:solidFill>
              </a:rPr>
              <a:t>свирь</a:t>
            </a:r>
            <a:r>
              <a:rPr lang="ru-RU" sz="2000" b="1" dirty="0" smtClean="0">
                <a:solidFill>
                  <a:srgbClr val="FF0000"/>
                </a:solidFill>
              </a:rPr>
              <a:t>! </a:t>
            </a:r>
            <a:r>
              <a:rPr lang="ru-RU" sz="2000" b="1" i="1" dirty="0" smtClean="0">
                <a:solidFill>
                  <a:srgbClr val="FF0000"/>
                </a:solidFill>
              </a:rPr>
              <a:t> (взмахи руками)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 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30334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277</TotalTime>
  <Words>144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Посылка</vt:lpstr>
      <vt:lpstr>«На  рябине  снегири  ярче   утренней зари»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Стайка снегирей на ветках рябины</dc:title>
  <dc:creator>user</dc:creator>
  <cp:lastModifiedBy>иван</cp:lastModifiedBy>
  <cp:revision>34</cp:revision>
  <dcterms:created xsi:type="dcterms:W3CDTF">2019-01-23T11:44:22Z</dcterms:created>
  <dcterms:modified xsi:type="dcterms:W3CDTF">2019-12-12T19:19:02Z</dcterms:modified>
</cp:coreProperties>
</file>